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6"/>
  </p:notesMasterIdLst>
  <p:sldIdLst>
    <p:sldId id="256" r:id="rId2"/>
    <p:sldId id="257" r:id="rId3"/>
    <p:sldId id="258" r:id="rId4"/>
    <p:sldId id="259" r:id="rId5"/>
  </p:sldIdLst>
  <p:sldSz cx="12192000" cy="6858000"/>
  <p:notesSz cx="6858000" cy="9144000"/>
  <p:embeddedFontLst>
    <p:embeddedFont>
      <p:font typeface="Calibri" panose="020F0502020204030204" pitchFamily="34" charset="0"/>
      <p:regular r:id="rId7"/>
      <p:bold r:id="rId8"/>
      <p:italic r:id="rId9"/>
      <p:boldItalic r:id="rId10"/>
    </p:embeddedFont>
    <p:embeddedFont>
      <p:font typeface="Poppins" panose="00000500000000000000" pitchFamily="2" charset="0"/>
      <p:regular r:id="rId11"/>
      <p:bold r:id="rId12"/>
      <p:italic r:id="rId13"/>
      <p:boldItalic r:id="rId1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15" roundtripDataSignature="AMtx7mix8JL+w95uln09KERLRMN9uKvx+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CCAFE"/>
    <a:srgbClr val="D9C1FA"/>
    <a:srgbClr val="FFFFFF"/>
    <a:srgbClr val="F37170"/>
    <a:srgbClr val="A284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72" y="186"/>
      </p:cViewPr>
      <p:guideLst/>
    </p:cSldViewPr>
  </p:slideViewPr>
  <p:notesTextViewPr>
    <p:cViewPr>
      <p:scale>
        <a:sx n="75" d="100"/>
        <a:sy n="7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2.fntdata"/><Relationship Id="rId13" Type="http://schemas.openxmlformats.org/officeDocument/2006/relationships/font" Target="fonts/font7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font" Target="fonts/font1.fntdata"/><Relationship Id="rId12" Type="http://schemas.openxmlformats.org/officeDocument/2006/relationships/font" Target="fonts/font6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customschemas.google.com/relationships/presentationmetadata" Target="metadata"/><Relationship Id="rId10" Type="http://schemas.openxmlformats.org/officeDocument/2006/relationships/font" Target="fonts/font4.fntdata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font" Target="fonts/font3.fntdata"/><Relationship Id="rId1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289638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de Título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5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5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Texto Vertical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4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o e Título Vertical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5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nteúdo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beçalho da Seção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7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7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uas Partes de Conteúdo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8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ção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mente Título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 Branco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údo com Legenda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2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12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m com Legenda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3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3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26" Type="http://schemas.openxmlformats.org/officeDocument/2006/relationships/image" Target="../media/image26.png"/><Relationship Id="rId3" Type="http://schemas.openxmlformats.org/officeDocument/2006/relationships/image" Target="../media/image1.png"/><Relationship Id="rId21" Type="http://schemas.openxmlformats.org/officeDocument/2006/relationships/image" Target="../media/image21.png"/><Relationship Id="rId34" Type="http://schemas.openxmlformats.org/officeDocument/2006/relationships/image" Target="../media/image34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5" Type="http://schemas.openxmlformats.org/officeDocument/2006/relationships/image" Target="../media/image25.png"/><Relationship Id="rId33" Type="http://schemas.openxmlformats.org/officeDocument/2006/relationships/image" Target="../media/image33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29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24" Type="http://schemas.openxmlformats.org/officeDocument/2006/relationships/image" Target="../media/image24.png"/><Relationship Id="rId32" Type="http://schemas.openxmlformats.org/officeDocument/2006/relationships/image" Target="../media/image32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23" Type="http://schemas.openxmlformats.org/officeDocument/2006/relationships/image" Target="../media/image23.png"/><Relationship Id="rId28" Type="http://schemas.openxmlformats.org/officeDocument/2006/relationships/image" Target="../media/image28.png"/><Relationship Id="rId36" Type="http://schemas.openxmlformats.org/officeDocument/2006/relationships/image" Target="../media/image36.png"/><Relationship Id="rId10" Type="http://schemas.openxmlformats.org/officeDocument/2006/relationships/image" Target="../media/image10.png"/><Relationship Id="rId19" Type="http://schemas.openxmlformats.org/officeDocument/2006/relationships/image" Target="../media/image19.png"/><Relationship Id="rId31" Type="http://schemas.openxmlformats.org/officeDocument/2006/relationships/image" Target="../media/image31.png"/><Relationship Id="rId4" Type="http://schemas.openxmlformats.org/officeDocument/2006/relationships/image" Target="../media/image2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Relationship Id="rId22" Type="http://schemas.openxmlformats.org/officeDocument/2006/relationships/image" Target="../media/image22.png"/><Relationship Id="rId27" Type="http://schemas.openxmlformats.org/officeDocument/2006/relationships/image" Target="../media/image27.png"/><Relationship Id="rId30" Type="http://schemas.openxmlformats.org/officeDocument/2006/relationships/image" Target="../media/image30.png"/><Relationship Id="rId35" Type="http://schemas.openxmlformats.org/officeDocument/2006/relationships/image" Target="../media/image35.png"/><Relationship Id="rId8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.png"/><Relationship Id="rId18" Type="http://schemas.openxmlformats.org/officeDocument/2006/relationships/image" Target="../media/image18.png"/><Relationship Id="rId26" Type="http://schemas.openxmlformats.org/officeDocument/2006/relationships/image" Target="../media/image26.png"/><Relationship Id="rId39" Type="http://schemas.openxmlformats.org/officeDocument/2006/relationships/image" Target="../media/image40.svg"/><Relationship Id="rId21" Type="http://schemas.openxmlformats.org/officeDocument/2006/relationships/image" Target="../media/image21.png"/><Relationship Id="rId34" Type="http://schemas.openxmlformats.org/officeDocument/2006/relationships/image" Target="../media/image34.png"/><Relationship Id="rId42" Type="http://schemas.openxmlformats.org/officeDocument/2006/relationships/image" Target="../media/image4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29" Type="http://schemas.openxmlformats.org/officeDocument/2006/relationships/image" Target="../media/image29.png"/><Relationship Id="rId41" Type="http://schemas.openxmlformats.org/officeDocument/2006/relationships/image" Target="../media/image42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0.png"/><Relationship Id="rId24" Type="http://schemas.openxmlformats.org/officeDocument/2006/relationships/image" Target="../media/image24.png"/><Relationship Id="rId32" Type="http://schemas.openxmlformats.org/officeDocument/2006/relationships/image" Target="../media/image32.png"/><Relationship Id="rId37" Type="http://schemas.openxmlformats.org/officeDocument/2006/relationships/image" Target="../media/image13.png"/><Relationship Id="rId40" Type="http://schemas.openxmlformats.org/officeDocument/2006/relationships/image" Target="../media/image41.png"/><Relationship Id="rId5" Type="http://schemas.openxmlformats.org/officeDocument/2006/relationships/image" Target="../media/image6.png"/><Relationship Id="rId15" Type="http://schemas.openxmlformats.org/officeDocument/2006/relationships/image" Target="../media/image15.png"/><Relationship Id="rId23" Type="http://schemas.openxmlformats.org/officeDocument/2006/relationships/image" Target="../media/image23.png"/><Relationship Id="rId28" Type="http://schemas.openxmlformats.org/officeDocument/2006/relationships/image" Target="../media/image28.png"/><Relationship Id="rId36" Type="http://schemas.openxmlformats.org/officeDocument/2006/relationships/image" Target="../media/image36.png"/><Relationship Id="rId10" Type="http://schemas.openxmlformats.org/officeDocument/2006/relationships/image" Target="../media/image9.png"/><Relationship Id="rId19" Type="http://schemas.openxmlformats.org/officeDocument/2006/relationships/image" Target="../media/image19.png"/><Relationship Id="rId31" Type="http://schemas.openxmlformats.org/officeDocument/2006/relationships/image" Target="../media/image31.png"/><Relationship Id="rId4" Type="http://schemas.openxmlformats.org/officeDocument/2006/relationships/image" Target="../media/image5.png"/><Relationship Id="rId9" Type="http://schemas.openxmlformats.org/officeDocument/2006/relationships/image" Target="../media/image38.png"/><Relationship Id="rId14" Type="http://schemas.openxmlformats.org/officeDocument/2006/relationships/image" Target="../media/image14.png"/><Relationship Id="rId22" Type="http://schemas.openxmlformats.org/officeDocument/2006/relationships/image" Target="../media/image22.png"/><Relationship Id="rId27" Type="http://schemas.openxmlformats.org/officeDocument/2006/relationships/image" Target="../media/image27.png"/><Relationship Id="rId30" Type="http://schemas.openxmlformats.org/officeDocument/2006/relationships/image" Target="../media/image30.png"/><Relationship Id="rId35" Type="http://schemas.openxmlformats.org/officeDocument/2006/relationships/image" Target="../media/image35.png"/><Relationship Id="rId43" Type="http://schemas.openxmlformats.org/officeDocument/2006/relationships/image" Target="../media/image44.svg"/><Relationship Id="rId8" Type="http://schemas.openxmlformats.org/officeDocument/2006/relationships/image" Target="../media/image8.png"/><Relationship Id="rId3" Type="http://schemas.openxmlformats.org/officeDocument/2006/relationships/image" Target="../media/image1.png"/><Relationship Id="rId12" Type="http://schemas.openxmlformats.org/officeDocument/2006/relationships/image" Target="../media/image11.png"/><Relationship Id="rId17" Type="http://schemas.openxmlformats.org/officeDocument/2006/relationships/image" Target="../media/image17.png"/><Relationship Id="rId25" Type="http://schemas.openxmlformats.org/officeDocument/2006/relationships/image" Target="../media/image25.png"/><Relationship Id="rId33" Type="http://schemas.openxmlformats.org/officeDocument/2006/relationships/image" Target="../media/image33.png"/><Relationship Id="rId38" Type="http://schemas.openxmlformats.org/officeDocument/2006/relationships/image" Target="../media/image39.png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7.png"/><Relationship Id="rId18" Type="http://schemas.openxmlformats.org/officeDocument/2006/relationships/image" Target="../media/image22.png"/><Relationship Id="rId26" Type="http://schemas.openxmlformats.org/officeDocument/2006/relationships/image" Target="../media/image30.png"/><Relationship Id="rId39" Type="http://schemas.openxmlformats.org/officeDocument/2006/relationships/image" Target="../media/image44.svg"/><Relationship Id="rId21" Type="http://schemas.openxmlformats.org/officeDocument/2006/relationships/image" Target="../media/image25.png"/><Relationship Id="rId34" Type="http://schemas.openxmlformats.org/officeDocument/2006/relationships/image" Target="../media/image39.png"/><Relationship Id="rId42" Type="http://schemas.openxmlformats.org/officeDocument/2006/relationships/image" Target="../media/image8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20.png"/><Relationship Id="rId20" Type="http://schemas.openxmlformats.org/officeDocument/2006/relationships/image" Target="../media/image24.png"/><Relationship Id="rId29" Type="http://schemas.openxmlformats.org/officeDocument/2006/relationships/image" Target="../media/image33.png"/><Relationship Id="rId41" Type="http://schemas.openxmlformats.org/officeDocument/2006/relationships/image" Target="../media/image46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5.png"/><Relationship Id="rId24" Type="http://schemas.openxmlformats.org/officeDocument/2006/relationships/image" Target="../media/image28.png"/><Relationship Id="rId32" Type="http://schemas.openxmlformats.org/officeDocument/2006/relationships/image" Target="../media/image36.png"/><Relationship Id="rId37" Type="http://schemas.openxmlformats.org/officeDocument/2006/relationships/image" Target="../media/image42.svg"/><Relationship Id="rId40" Type="http://schemas.openxmlformats.org/officeDocument/2006/relationships/image" Target="../media/image45.png"/><Relationship Id="rId5" Type="http://schemas.openxmlformats.org/officeDocument/2006/relationships/image" Target="../media/image38.png"/><Relationship Id="rId15" Type="http://schemas.openxmlformats.org/officeDocument/2006/relationships/image" Target="../media/image19.png"/><Relationship Id="rId23" Type="http://schemas.openxmlformats.org/officeDocument/2006/relationships/image" Target="../media/image27.png"/><Relationship Id="rId28" Type="http://schemas.openxmlformats.org/officeDocument/2006/relationships/image" Target="../media/image32.png"/><Relationship Id="rId36" Type="http://schemas.openxmlformats.org/officeDocument/2006/relationships/image" Target="../media/image41.png"/><Relationship Id="rId10" Type="http://schemas.openxmlformats.org/officeDocument/2006/relationships/image" Target="../media/image14.png"/><Relationship Id="rId19" Type="http://schemas.openxmlformats.org/officeDocument/2006/relationships/image" Target="../media/image23.png"/><Relationship Id="rId31" Type="http://schemas.openxmlformats.org/officeDocument/2006/relationships/image" Target="../media/image35.png"/><Relationship Id="rId4" Type="http://schemas.openxmlformats.org/officeDocument/2006/relationships/image" Target="../media/image37.png"/><Relationship Id="rId9" Type="http://schemas.openxmlformats.org/officeDocument/2006/relationships/image" Target="../media/image12.png"/><Relationship Id="rId14" Type="http://schemas.openxmlformats.org/officeDocument/2006/relationships/image" Target="../media/image18.png"/><Relationship Id="rId22" Type="http://schemas.openxmlformats.org/officeDocument/2006/relationships/image" Target="../media/image26.png"/><Relationship Id="rId27" Type="http://schemas.openxmlformats.org/officeDocument/2006/relationships/image" Target="../media/image31.png"/><Relationship Id="rId30" Type="http://schemas.openxmlformats.org/officeDocument/2006/relationships/image" Target="../media/image34.png"/><Relationship Id="rId35" Type="http://schemas.openxmlformats.org/officeDocument/2006/relationships/image" Target="../media/image40.svg"/><Relationship Id="rId8" Type="http://schemas.openxmlformats.org/officeDocument/2006/relationships/image" Target="../media/image11.png"/><Relationship Id="rId3" Type="http://schemas.openxmlformats.org/officeDocument/2006/relationships/image" Target="../media/image7.pn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5" Type="http://schemas.openxmlformats.org/officeDocument/2006/relationships/image" Target="../media/image29.png"/><Relationship Id="rId33" Type="http://schemas.openxmlformats.org/officeDocument/2006/relationships/image" Target="../media/image13.png"/><Relationship Id="rId38" Type="http://schemas.openxmlformats.org/officeDocument/2006/relationships/image" Target="../media/image4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AB7F9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861670" y="175398"/>
            <a:ext cx="1219199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"/>
          <p:cNvSpPr/>
          <p:nvPr/>
        </p:nvSpPr>
        <p:spPr>
          <a:xfrm>
            <a:off x="4283762" y="7322324"/>
            <a:ext cx="6620164" cy="6620164"/>
          </a:xfrm>
          <a:prstGeom prst="ellipse">
            <a:avLst/>
          </a:prstGeom>
          <a:solidFill>
            <a:srgbClr val="B3A6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1"/>
          <p:cNvSpPr/>
          <p:nvPr/>
        </p:nvSpPr>
        <p:spPr>
          <a:xfrm>
            <a:off x="12349240" y="1786566"/>
            <a:ext cx="6620164" cy="6620164"/>
          </a:xfrm>
          <a:prstGeom prst="ellipse">
            <a:avLst/>
          </a:prstGeom>
          <a:solidFill>
            <a:srgbClr val="7A69EE">
              <a:alpha val="4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Google Shape;87;p1"/>
          <p:cNvSpPr/>
          <p:nvPr/>
        </p:nvSpPr>
        <p:spPr>
          <a:xfrm>
            <a:off x="7269706" y="-7455490"/>
            <a:ext cx="6620164" cy="6686366"/>
          </a:xfrm>
          <a:prstGeom prst="ellipse">
            <a:avLst/>
          </a:prstGeom>
          <a:solidFill>
            <a:srgbClr val="4034AB">
              <a:alpha val="8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8" name="Google Shape;88;p1"/>
          <p:cNvPicPr preferRelativeResize="0"/>
          <p:nvPr/>
        </p:nvPicPr>
        <p:blipFill rotWithShape="1">
          <a:blip r:embed="rId4">
            <a:alphaModFix amt="0"/>
          </a:blip>
          <a:srcRect/>
          <a:stretch/>
        </p:blipFill>
        <p:spPr>
          <a:xfrm>
            <a:off x="6515100" y="-152400"/>
            <a:ext cx="5995776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90211" y="1304925"/>
            <a:ext cx="4029363" cy="1948678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97839" y="3548656"/>
            <a:ext cx="3547255" cy="678042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00739" y="4418606"/>
            <a:ext cx="3547255" cy="6780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AB7F9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861670" y="175398"/>
            <a:ext cx="1219199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2"/>
          <p:cNvSpPr/>
          <p:nvPr/>
        </p:nvSpPr>
        <p:spPr>
          <a:xfrm>
            <a:off x="4697956" y="3386282"/>
            <a:ext cx="6620164" cy="6620164"/>
          </a:xfrm>
          <a:prstGeom prst="ellipse">
            <a:avLst/>
          </a:prstGeom>
          <a:solidFill>
            <a:srgbClr val="B3A6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2"/>
          <p:cNvSpPr/>
          <p:nvPr/>
        </p:nvSpPr>
        <p:spPr>
          <a:xfrm>
            <a:off x="7707856" y="1761836"/>
            <a:ext cx="6620164" cy="6620164"/>
          </a:xfrm>
          <a:prstGeom prst="ellipse">
            <a:avLst/>
          </a:prstGeom>
          <a:solidFill>
            <a:srgbClr val="7A69EE">
              <a:alpha val="4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2"/>
          <p:cNvSpPr/>
          <p:nvPr/>
        </p:nvSpPr>
        <p:spPr>
          <a:xfrm>
            <a:off x="7231606" y="-2391064"/>
            <a:ext cx="6620164" cy="6620164"/>
          </a:xfrm>
          <a:prstGeom prst="ellipse">
            <a:avLst/>
          </a:prstGeom>
          <a:solidFill>
            <a:srgbClr val="4034AB">
              <a:alpha val="8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0" name="Google Shape;100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15100" y="-152400"/>
            <a:ext cx="5995776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90211" y="1304925"/>
            <a:ext cx="4029363" cy="19486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97839" y="3548656"/>
            <a:ext cx="3547255" cy="6780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00739" y="4418606"/>
            <a:ext cx="3547255" cy="67804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4" name="Google Shape;104;p2"/>
          <p:cNvGrpSpPr/>
          <p:nvPr/>
        </p:nvGrpSpPr>
        <p:grpSpPr>
          <a:xfrm>
            <a:off x="674603" y="3696751"/>
            <a:ext cx="3547256" cy="1251802"/>
            <a:chOff x="3961557" y="3805428"/>
            <a:chExt cx="3547256" cy="1251802"/>
          </a:xfrm>
        </p:grpSpPr>
        <p:sp>
          <p:nvSpPr>
            <p:cNvPr id="105" name="Google Shape;105;p2"/>
            <p:cNvSpPr txBox="1"/>
            <p:nvPr/>
          </p:nvSpPr>
          <p:spPr>
            <a:xfrm>
              <a:off x="3961557" y="3805428"/>
              <a:ext cx="3547256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800" b="0" i="0" u="none" strike="noStrike" cap="none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rPr>
                <a:t>Pokedex</a:t>
              </a:r>
              <a:endParaRPr sz="18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106" name="Google Shape;106;p2"/>
            <p:cNvSpPr txBox="1"/>
            <p:nvPr/>
          </p:nvSpPr>
          <p:spPr>
            <a:xfrm>
              <a:off x="3961557" y="4657120"/>
              <a:ext cx="3547256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000" b="0" i="0" u="none" strike="noStrike" cap="none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rPr>
                <a:t>Pokemon vs Pokemon </a:t>
              </a:r>
              <a:endParaRPr sz="14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pic>
        <p:nvPicPr>
          <p:cNvPr id="107" name="Google Shape;107;p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0" y="-9523246"/>
            <a:ext cx="12192000" cy="85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2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-12933" y="6873875"/>
            <a:ext cx="12192000" cy="45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27;p3">
            <a:extLst>
              <a:ext uri="{FF2B5EF4-FFF2-40B4-BE49-F238E27FC236}">
                <a16:creationId xmlns:a16="http://schemas.microsoft.com/office/drawing/2014/main" id="{064B8E7F-E585-455E-80C7-629C55043824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982447" y="-8238142"/>
            <a:ext cx="1080000" cy="108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28;p3">
            <a:extLst>
              <a:ext uri="{FF2B5EF4-FFF2-40B4-BE49-F238E27FC236}">
                <a16:creationId xmlns:a16="http://schemas.microsoft.com/office/drawing/2014/main" id="{F8569284-6B04-419A-8B01-E2D24B2773E0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24525" y="-8238142"/>
            <a:ext cx="108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29;p3">
            <a:extLst>
              <a:ext uri="{FF2B5EF4-FFF2-40B4-BE49-F238E27FC236}">
                <a16:creationId xmlns:a16="http://schemas.microsoft.com/office/drawing/2014/main" id="{0C649F4A-F30C-4D5A-8DB9-B6864A6E8CB6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267512" y="-8238142"/>
            <a:ext cx="108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30;p3">
            <a:extLst>
              <a:ext uri="{FF2B5EF4-FFF2-40B4-BE49-F238E27FC236}">
                <a16:creationId xmlns:a16="http://schemas.microsoft.com/office/drawing/2014/main" id="{55907F4D-0308-4856-A340-F2CDB8DD9D37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410499" y="-8238142"/>
            <a:ext cx="108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31;p3">
            <a:extLst>
              <a:ext uri="{FF2B5EF4-FFF2-40B4-BE49-F238E27FC236}">
                <a16:creationId xmlns:a16="http://schemas.microsoft.com/office/drawing/2014/main" id="{074935E5-04B1-4FB8-9321-435CEC6FA2AD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3553486" y="-8238142"/>
            <a:ext cx="108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132;p3">
            <a:extLst>
              <a:ext uri="{FF2B5EF4-FFF2-40B4-BE49-F238E27FC236}">
                <a16:creationId xmlns:a16="http://schemas.microsoft.com/office/drawing/2014/main" id="{61E21804-8464-4E90-B5C8-4FCC8CD72E9C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5839460" y="-8238142"/>
            <a:ext cx="1080000" cy="108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133;p3">
            <a:extLst>
              <a:ext uri="{FF2B5EF4-FFF2-40B4-BE49-F238E27FC236}">
                <a16:creationId xmlns:a16="http://schemas.microsoft.com/office/drawing/2014/main" id="{F2080A4F-79A4-4180-A7AE-162F5FA051C8}"/>
              </a:ext>
            </a:extLst>
          </p:cNvPr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4696473" y="-8238142"/>
            <a:ext cx="1080000" cy="108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134;p3">
            <a:extLst>
              <a:ext uri="{FF2B5EF4-FFF2-40B4-BE49-F238E27FC236}">
                <a16:creationId xmlns:a16="http://schemas.microsoft.com/office/drawing/2014/main" id="{8F271C97-974D-4D27-9DA3-DB5A4EE3E169}"/>
              </a:ext>
            </a:extLst>
          </p:cNvPr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5902447" y="-5787871"/>
            <a:ext cx="108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135;p3">
            <a:extLst>
              <a:ext uri="{FF2B5EF4-FFF2-40B4-BE49-F238E27FC236}">
                <a16:creationId xmlns:a16="http://schemas.microsoft.com/office/drawing/2014/main" id="{B7D0EDE1-13D7-4241-8793-AFD4AE6CFD90}"/>
              </a:ext>
            </a:extLst>
          </p:cNvPr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7038347" y="-5787871"/>
            <a:ext cx="108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136;p3">
            <a:extLst>
              <a:ext uri="{FF2B5EF4-FFF2-40B4-BE49-F238E27FC236}">
                <a16:creationId xmlns:a16="http://schemas.microsoft.com/office/drawing/2014/main" id="{3C5AF768-DD25-4697-AAB1-3F4BA046A9BE}"/>
              </a:ext>
            </a:extLst>
          </p:cNvPr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187522" y="-5793121"/>
            <a:ext cx="108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137;p3">
            <a:extLst>
              <a:ext uri="{FF2B5EF4-FFF2-40B4-BE49-F238E27FC236}">
                <a16:creationId xmlns:a16="http://schemas.microsoft.com/office/drawing/2014/main" id="{9A750D56-36C9-46FB-AD0E-5185E7B52E4D}"/>
              </a:ext>
            </a:extLst>
          </p:cNvPr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1330497" y="-5793121"/>
            <a:ext cx="108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138;p3">
            <a:extLst>
              <a:ext uri="{FF2B5EF4-FFF2-40B4-BE49-F238E27FC236}">
                <a16:creationId xmlns:a16="http://schemas.microsoft.com/office/drawing/2014/main" id="{06FFFD0C-51E1-4472-8CE2-079EBE97A8AC}"/>
              </a:ext>
            </a:extLst>
          </p:cNvPr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2410497" y="-5846471"/>
            <a:ext cx="108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139;p3">
            <a:extLst>
              <a:ext uri="{FF2B5EF4-FFF2-40B4-BE49-F238E27FC236}">
                <a16:creationId xmlns:a16="http://schemas.microsoft.com/office/drawing/2014/main" id="{459EEDDB-4D90-4263-8B12-2A79DA82605D}"/>
              </a:ext>
            </a:extLst>
          </p:cNvPr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3553497" y="-5793121"/>
            <a:ext cx="108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140;p3">
            <a:extLst>
              <a:ext uri="{FF2B5EF4-FFF2-40B4-BE49-F238E27FC236}">
                <a16:creationId xmlns:a16="http://schemas.microsoft.com/office/drawing/2014/main" id="{1B6197B2-F591-4A87-A416-0A03150748C3}"/>
              </a:ext>
            </a:extLst>
          </p:cNvPr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4752372" y="-5787871"/>
            <a:ext cx="108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141;p3">
            <a:extLst>
              <a:ext uri="{FF2B5EF4-FFF2-40B4-BE49-F238E27FC236}">
                <a16:creationId xmlns:a16="http://schemas.microsoft.com/office/drawing/2014/main" id="{746F8E25-2294-4575-ACE2-4E6C57E35EBB}"/>
              </a:ext>
            </a:extLst>
          </p:cNvPr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5907857" y="-3187950"/>
            <a:ext cx="108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142;p3">
            <a:extLst>
              <a:ext uri="{FF2B5EF4-FFF2-40B4-BE49-F238E27FC236}">
                <a16:creationId xmlns:a16="http://schemas.microsoft.com/office/drawing/2014/main" id="{2D997065-6DBA-48A8-A74A-471B6F95D57A}"/>
              </a:ext>
            </a:extLst>
          </p:cNvPr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7051386" y="-3187950"/>
            <a:ext cx="108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oogle Shape;143;p3">
            <a:extLst>
              <a:ext uri="{FF2B5EF4-FFF2-40B4-BE49-F238E27FC236}">
                <a16:creationId xmlns:a16="http://schemas.microsoft.com/office/drawing/2014/main" id="{DA414DD1-1C71-406C-B513-EAA90FA91D01}"/>
              </a:ext>
            </a:extLst>
          </p:cNvPr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>
            <a:off x="190211" y="-3187950"/>
            <a:ext cx="108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144;p3">
            <a:extLst>
              <a:ext uri="{FF2B5EF4-FFF2-40B4-BE49-F238E27FC236}">
                <a16:creationId xmlns:a16="http://schemas.microsoft.com/office/drawing/2014/main" id="{ACC9AA8F-516E-42DC-9D61-9B82AA4F3429}"/>
              </a:ext>
            </a:extLst>
          </p:cNvPr>
          <p:cNvPicPr preferRelativeResize="0"/>
          <p:nvPr/>
        </p:nvPicPr>
        <p:blipFill>
          <a:blip r:embed="rId26">
            <a:alphaModFix/>
          </a:blip>
          <a:stretch>
            <a:fillRect/>
          </a:stretch>
        </p:blipFill>
        <p:spPr>
          <a:xfrm>
            <a:off x="1333740" y="-3187950"/>
            <a:ext cx="108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145;p3">
            <a:extLst>
              <a:ext uri="{FF2B5EF4-FFF2-40B4-BE49-F238E27FC236}">
                <a16:creationId xmlns:a16="http://schemas.microsoft.com/office/drawing/2014/main" id="{EE21628A-1202-4D77-9FEB-839C0CE3FD41}"/>
              </a:ext>
            </a:extLst>
          </p:cNvPr>
          <p:cNvPicPr preferRelativeResize="0"/>
          <p:nvPr/>
        </p:nvPicPr>
        <p:blipFill>
          <a:blip r:embed="rId27">
            <a:alphaModFix/>
          </a:blip>
          <a:stretch>
            <a:fillRect/>
          </a:stretch>
        </p:blipFill>
        <p:spPr>
          <a:xfrm>
            <a:off x="2477269" y="-3187950"/>
            <a:ext cx="108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146;p3">
            <a:extLst>
              <a:ext uri="{FF2B5EF4-FFF2-40B4-BE49-F238E27FC236}">
                <a16:creationId xmlns:a16="http://schemas.microsoft.com/office/drawing/2014/main" id="{51EEC3DF-7B62-49E9-983B-650359F528FB}"/>
              </a:ext>
            </a:extLst>
          </p:cNvPr>
          <p:cNvPicPr preferRelativeResize="0"/>
          <p:nvPr/>
        </p:nvPicPr>
        <p:blipFill>
          <a:blip r:embed="rId28">
            <a:alphaModFix/>
          </a:blip>
          <a:stretch>
            <a:fillRect/>
          </a:stretch>
        </p:blipFill>
        <p:spPr>
          <a:xfrm>
            <a:off x="3620799" y="-3187950"/>
            <a:ext cx="108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oogle Shape;147;p3">
            <a:extLst>
              <a:ext uri="{FF2B5EF4-FFF2-40B4-BE49-F238E27FC236}">
                <a16:creationId xmlns:a16="http://schemas.microsoft.com/office/drawing/2014/main" id="{B3AA38BF-3868-4D91-A8BE-734BCCC42ABE}"/>
              </a:ext>
            </a:extLst>
          </p:cNvPr>
          <p:cNvPicPr preferRelativeResize="0"/>
          <p:nvPr/>
        </p:nvPicPr>
        <p:blipFill>
          <a:blip r:embed="rId29">
            <a:alphaModFix/>
          </a:blip>
          <a:stretch>
            <a:fillRect/>
          </a:stretch>
        </p:blipFill>
        <p:spPr>
          <a:xfrm>
            <a:off x="4764328" y="-3187950"/>
            <a:ext cx="108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148;p3">
            <a:extLst>
              <a:ext uri="{FF2B5EF4-FFF2-40B4-BE49-F238E27FC236}">
                <a16:creationId xmlns:a16="http://schemas.microsoft.com/office/drawing/2014/main" id="{97FE52D3-A0CE-42B0-8079-7F64FDCC8E36}"/>
              </a:ext>
            </a:extLst>
          </p:cNvPr>
          <p:cNvPicPr preferRelativeResize="0"/>
          <p:nvPr/>
        </p:nvPicPr>
        <p:blipFill>
          <a:blip r:embed="rId30">
            <a:alphaModFix/>
          </a:blip>
          <a:stretch>
            <a:fillRect/>
          </a:stretch>
        </p:blipFill>
        <p:spPr>
          <a:xfrm>
            <a:off x="4761078" y="-1299628"/>
            <a:ext cx="108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149;p3">
            <a:extLst>
              <a:ext uri="{FF2B5EF4-FFF2-40B4-BE49-F238E27FC236}">
                <a16:creationId xmlns:a16="http://schemas.microsoft.com/office/drawing/2014/main" id="{0BE3D44C-0C9B-4A99-BC4E-06F4C7B8CB15}"/>
              </a:ext>
            </a:extLst>
          </p:cNvPr>
          <p:cNvPicPr preferRelativeResize="0"/>
          <p:nvPr/>
        </p:nvPicPr>
        <p:blipFill>
          <a:blip r:embed="rId31">
            <a:alphaModFix/>
          </a:blip>
          <a:stretch>
            <a:fillRect/>
          </a:stretch>
        </p:blipFill>
        <p:spPr>
          <a:xfrm>
            <a:off x="5904605" y="-1299628"/>
            <a:ext cx="108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150;p3">
            <a:extLst>
              <a:ext uri="{FF2B5EF4-FFF2-40B4-BE49-F238E27FC236}">
                <a16:creationId xmlns:a16="http://schemas.microsoft.com/office/drawing/2014/main" id="{B672B38A-4A03-4650-B17D-EAD2EDED4DD5}"/>
              </a:ext>
            </a:extLst>
          </p:cNvPr>
          <p:cNvPicPr preferRelativeResize="0"/>
          <p:nvPr/>
        </p:nvPicPr>
        <p:blipFill>
          <a:blip r:embed="rId32">
            <a:alphaModFix/>
          </a:blip>
          <a:stretch>
            <a:fillRect/>
          </a:stretch>
        </p:blipFill>
        <p:spPr>
          <a:xfrm>
            <a:off x="7048133" y="-1299628"/>
            <a:ext cx="108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151;p3">
            <a:extLst>
              <a:ext uri="{FF2B5EF4-FFF2-40B4-BE49-F238E27FC236}">
                <a16:creationId xmlns:a16="http://schemas.microsoft.com/office/drawing/2014/main" id="{DCADAABC-B3AB-4874-82FC-2DE9E7F3D165}"/>
              </a:ext>
            </a:extLst>
          </p:cNvPr>
          <p:cNvPicPr preferRelativeResize="0"/>
          <p:nvPr/>
        </p:nvPicPr>
        <p:blipFill>
          <a:blip r:embed="rId33">
            <a:alphaModFix/>
          </a:blip>
          <a:stretch>
            <a:fillRect/>
          </a:stretch>
        </p:blipFill>
        <p:spPr>
          <a:xfrm>
            <a:off x="186970" y="-1299628"/>
            <a:ext cx="108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Google Shape;152;p3">
            <a:extLst>
              <a:ext uri="{FF2B5EF4-FFF2-40B4-BE49-F238E27FC236}">
                <a16:creationId xmlns:a16="http://schemas.microsoft.com/office/drawing/2014/main" id="{77023161-F324-4176-8C91-CB4A663BE691}"/>
              </a:ext>
            </a:extLst>
          </p:cNvPr>
          <p:cNvPicPr preferRelativeResize="0"/>
          <p:nvPr/>
        </p:nvPicPr>
        <p:blipFill>
          <a:blip r:embed="rId34">
            <a:alphaModFix/>
          </a:blip>
          <a:stretch>
            <a:fillRect/>
          </a:stretch>
        </p:blipFill>
        <p:spPr>
          <a:xfrm>
            <a:off x="1330497" y="-1299628"/>
            <a:ext cx="108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153;p3">
            <a:extLst>
              <a:ext uri="{FF2B5EF4-FFF2-40B4-BE49-F238E27FC236}">
                <a16:creationId xmlns:a16="http://schemas.microsoft.com/office/drawing/2014/main" id="{B9D3FE42-1712-49A0-A433-5B1CD108FE56}"/>
              </a:ext>
            </a:extLst>
          </p:cNvPr>
          <p:cNvPicPr preferRelativeResize="0"/>
          <p:nvPr/>
        </p:nvPicPr>
        <p:blipFill>
          <a:blip r:embed="rId35">
            <a:alphaModFix/>
          </a:blip>
          <a:stretch>
            <a:fillRect/>
          </a:stretch>
        </p:blipFill>
        <p:spPr>
          <a:xfrm>
            <a:off x="2474024" y="-1299628"/>
            <a:ext cx="108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154;p3">
            <a:extLst>
              <a:ext uri="{FF2B5EF4-FFF2-40B4-BE49-F238E27FC236}">
                <a16:creationId xmlns:a16="http://schemas.microsoft.com/office/drawing/2014/main" id="{313E4CB2-F6DF-475B-87FA-398E0386164B}"/>
              </a:ext>
            </a:extLst>
          </p:cNvPr>
          <p:cNvPicPr preferRelativeResize="0"/>
          <p:nvPr/>
        </p:nvPicPr>
        <p:blipFill>
          <a:blip r:embed="rId36">
            <a:alphaModFix/>
          </a:blip>
          <a:stretch>
            <a:fillRect/>
          </a:stretch>
        </p:blipFill>
        <p:spPr>
          <a:xfrm>
            <a:off x="3617551" y="-1299628"/>
            <a:ext cx="1080000" cy="108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AB7F9"/>
        </a:solid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861670" y="175398"/>
            <a:ext cx="1219199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3"/>
          <p:cNvSpPr/>
          <p:nvPr/>
        </p:nvSpPr>
        <p:spPr>
          <a:xfrm>
            <a:off x="12419556" y="3504368"/>
            <a:ext cx="6620164" cy="6620164"/>
          </a:xfrm>
          <a:prstGeom prst="ellipse">
            <a:avLst/>
          </a:prstGeom>
          <a:solidFill>
            <a:srgbClr val="B3A6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3"/>
          <p:cNvSpPr/>
          <p:nvPr/>
        </p:nvSpPr>
        <p:spPr>
          <a:xfrm>
            <a:off x="15429456" y="1879922"/>
            <a:ext cx="6620164" cy="6620164"/>
          </a:xfrm>
          <a:prstGeom prst="ellipse">
            <a:avLst/>
          </a:prstGeom>
          <a:solidFill>
            <a:srgbClr val="7A69EE">
              <a:alpha val="4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3"/>
          <p:cNvSpPr/>
          <p:nvPr/>
        </p:nvSpPr>
        <p:spPr>
          <a:xfrm>
            <a:off x="14953206" y="-2272978"/>
            <a:ext cx="6620164" cy="6620164"/>
          </a:xfrm>
          <a:prstGeom prst="ellipse">
            <a:avLst/>
          </a:prstGeom>
          <a:solidFill>
            <a:srgbClr val="4034AB">
              <a:alpha val="8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7" name="Google Shape;117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6362989" y="1304925"/>
            <a:ext cx="4029363" cy="19486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5955361" y="3548656"/>
            <a:ext cx="3547255" cy="6780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5952461" y="4418606"/>
            <a:ext cx="3547255" cy="67804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0" name="Google Shape;120;p3"/>
          <p:cNvGrpSpPr/>
          <p:nvPr/>
        </p:nvGrpSpPr>
        <p:grpSpPr>
          <a:xfrm>
            <a:off x="-5878597" y="3696751"/>
            <a:ext cx="3547256" cy="1251802"/>
            <a:chOff x="3961557" y="3805428"/>
            <a:chExt cx="3547256" cy="1251802"/>
          </a:xfrm>
        </p:grpSpPr>
        <p:sp>
          <p:nvSpPr>
            <p:cNvPr id="121" name="Google Shape;121;p3"/>
            <p:cNvSpPr txBox="1"/>
            <p:nvPr/>
          </p:nvSpPr>
          <p:spPr>
            <a:xfrm>
              <a:off x="3961557" y="3805428"/>
              <a:ext cx="3547256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800" b="0" i="0" u="none" strike="noStrike" cap="none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rPr>
                <a:t>Pokedex</a:t>
              </a:r>
              <a:endParaRPr sz="18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122" name="Google Shape;122;p3"/>
            <p:cNvSpPr txBox="1"/>
            <p:nvPr/>
          </p:nvSpPr>
          <p:spPr>
            <a:xfrm>
              <a:off x="3961557" y="4657120"/>
              <a:ext cx="3547256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000" b="0" i="0" u="none" strike="noStrike" cap="none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rPr>
                <a:t>Pokemon vs Pokemon </a:t>
              </a:r>
              <a:endParaRPr sz="14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pic>
        <p:nvPicPr>
          <p:cNvPr id="123" name="Google Shape;123;p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0" y="0"/>
            <a:ext cx="12192000" cy="85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17600" y="890588"/>
            <a:ext cx="7937925" cy="54023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3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0" y="6426200"/>
            <a:ext cx="12192000" cy="45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3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8246576" y="1205970"/>
            <a:ext cx="3738994" cy="45624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075463" y="990490"/>
            <a:ext cx="1080000" cy="108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17541" y="990490"/>
            <a:ext cx="108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3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360528" y="990490"/>
            <a:ext cx="108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3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2503515" y="990490"/>
            <a:ext cx="108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3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5932476" y="990490"/>
            <a:ext cx="1080000" cy="108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3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4789489" y="990490"/>
            <a:ext cx="1080000" cy="108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3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5932466" y="2134340"/>
            <a:ext cx="108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3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7068366" y="2134340"/>
            <a:ext cx="108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3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217541" y="2129090"/>
            <a:ext cx="108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3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1360516" y="2129090"/>
            <a:ext cx="108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3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2440516" y="2075740"/>
            <a:ext cx="108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3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3583516" y="2129090"/>
            <a:ext cx="108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3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4782391" y="2134340"/>
            <a:ext cx="108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3"/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5935187" y="3267690"/>
            <a:ext cx="108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3"/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7078716" y="3267690"/>
            <a:ext cx="108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3"/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>
            <a:off x="217541" y="3267690"/>
            <a:ext cx="108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3"/>
          <p:cNvPicPr preferRelativeResize="0"/>
          <p:nvPr/>
        </p:nvPicPr>
        <p:blipFill>
          <a:blip r:embed="rId26">
            <a:alphaModFix/>
          </a:blip>
          <a:stretch>
            <a:fillRect/>
          </a:stretch>
        </p:blipFill>
        <p:spPr>
          <a:xfrm>
            <a:off x="1361070" y="3267690"/>
            <a:ext cx="108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3"/>
          <p:cNvPicPr preferRelativeResize="0"/>
          <p:nvPr/>
        </p:nvPicPr>
        <p:blipFill>
          <a:blip r:embed="rId27">
            <a:alphaModFix/>
          </a:blip>
          <a:stretch>
            <a:fillRect/>
          </a:stretch>
        </p:blipFill>
        <p:spPr>
          <a:xfrm>
            <a:off x="2504599" y="3267690"/>
            <a:ext cx="108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3"/>
          <p:cNvPicPr preferRelativeResize="0"/>
          <p:nvPr/>
        </p:nvPicPr>
        <p:blipFill>
          <a:blip r:embed="rId28">
            <a:alphaModFix/>
          </a:blip>
          <a:stretch>
            <a:fillRect/>
          </a:stretch>
        </p:blipFill>
        <p:spPr>
          <a:xfrm>
            <a:off x="3648129" y="3267690"/>
            <a:ext cx="108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3"/>
          <p:cNvPicPr preferRelativeResize="0"/>
          <p:nvPr/>
        </p:nvPicPr>
        <p:blipFill>
          <a:blip r:embed="rId29">
            <a:alphaModFix/>
          </a:blip>
          <a:stretch>
            <a:fillRect/>
          </a:stretch>
        </p:blipFill>
        <p:spPr>
          <a:xfrm>
            <a:off x="4791658" y="3267690"/>
            <a:ext cx="108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3"/>
          <p:cNvPicPr preferRelativeResize="0"/>
          <p:nvPr/>
        </p:nvPicPr>
        <p:blipFill>
          <a:blip r:embed="rId30">
            <a:alphaModFix/>
          </a:blip>
          <a:stretch>
            <a:fillRect/>
          </a:stretch>
        </p:blipFill>
        <p:spPr>
          <a:xfrm>
            <a:off x="4791649" y="4406290"/>
            <a:ext cx="108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3"/>
          <p:cNvPicPr preferRelativeResize="0"/>
          <p:nvPr/>
        </p:nvPicPr>
        <p:blipFill>
          <a:blip r:embed="rId31">
            <a:alphaModFix/>
          </a:blip>
          <a:stretch>
            <a:fillRect/>
          </a:stretch>
        </p:blipFill>
        <p:spPr>
          <a:xfrm>
            <a:off x="5935176" y="4406290"/>
            <a:ext cx="108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3"/>
          <p:cNvPicPr preferRelativeResize="0"/>
          <p:nvPr/>
        </p:nvPicPr>
        <p:blipFill>
          <a:blip r:embed="rId32">
            <a:alphaModFix/>
          </a:blip>
          <a:stretch>
            <a:fillRect/>
          </a:stretch>
        </p:blipFill>
        <p:spPr>
          <a:xfrm>
            <a:off x="7078704" y="4406290"/>
            <a:ext cx="108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3"/>
          <p:cNvPicPr preferRelativeResize="0"/>
          <p:nvPr/>
        </p:nvPicPr>
        <p:blipFill>
          <a:blip r:embed="rId33">
            <a:alphaModFix/>
          </a:blip>
          <a:stretch>
            <a:fillRect/>
          </a:stretch>
        </p:blipFill>
        <p:spPr>
          <a:xfrm>
            <a:off x="217541" y="4406290"/>
            <a:ext cx="108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3"/>
          <p:cNvPicPr preferRelativeResize="0"/>
          <p:nvPr/>
        </p:nvPicPr>
        <p:blipFill>
          <a:blip r:embed="rId34">
            <a:alphaModFix/>
          </a:blip>
          <a:stretch>
            <a:fillRect/>
          </a:stretch>
        </p:blipFill>
        <p:spPr>
          <a:xfrm>
            <a:off x="1361068" y="4406290"/>
            <a:ext cx="108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3"/>
          <p:cNvPicPr preferRelativeResize="0"/>
          <p:nvPr/>
        </p:nvPicPr>
        <p:blipFill>
          <a:blip r:embed="rId35">
            <a:alphaModFix/>
          </a:blip>
          <a:stretch>
            <a:fillRect/>
          </a:stretch>
        </p:blipFill>
        <p:spPr>
          <a:xfrm>
            <a:off x="2504595" y="4406290"/>
            <a:ext cx="108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3"/>
          <p:cNvPicPr preferRelativeResize="0"/>
          <p:nvPr/>
        </p:nvPicPr>
        <p:blipFill>
          <a:blip r:embed="rId36">
            <a:alphaModFix/>
          </a:blip>
          <a:stretch>
            <a:fillRect/>
          </a:stretch>
        </p:blipFill>
        <p:spPr>
          <a:xfrm>
            <a:off x="3648122" y="4406290"/>
            <a:ext cx="1080000" cy="10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1256E2DA-0A7E-4EAD-A941-B7CD54F001EC}"/>
              </a:ext>
            </a:extLst>
          </p:cNvPr>
          <p:cNvSpPr/>
          <p:nvPr/>
        </p:nvSpPr>
        <p:spPr>
          <a:xfrm>
            <a:off x="3694132" y="931879"/>
            <a:ext cx="1079988" cy="1138601"/>
          </a:xfrm>
          <a:prstGeom prst="roundRect">
            <a:avLst/>
          </a:prstGeom>
          <a:solidFill>
            <a:srgbClr val="A284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31" name="Google Shape;131;p3"/>
          <p:cNvPicPr preferRelativeResize="0"/>
          <p:nvPr/>
        </p:nvPicPr>
        <p:blipFill>
          <a:blip r:embed="rId37">
            <a:alphaModFix/>
          </a:blip>
          <a:stretch>
            <a:fillRect/>
          </a:stretch>
        </p:blipFill>
        <p:spPr>
          <a:xfrm>
            <a:off x="3692088" y="979030"/>
            <a:ext cx="108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131;p3">
            <a:extLst>
              <a:ext uri="{FF2B5EF4-FFF2-40B4-BE49-F238E27FC236}">
                <a16:creationId xmlns:a16="http://schemas.microsoft.com/office/drawing/2014/main" id="{68C6571F-D11A-492E-94F2-B15A0082927B}"/>
              </a:ext>
            </a:extLst>
          </p:cNvPr>
          <p:cNvPicPr preferRelativeResize="0"/>
          <p:nvPr/>
        </p:nvPicPr>
        <p:blipFill>
          <a:blip r:embed="rId37">
            <a:alphaModFix/>
          </a:blip>
          <a:stretch>
            <a:fillRect/>
          </a:stretch>
        </p:blipFill>
        <p:spPr>
          <a:xfrm>
            <a:off x="8419784" y="1305976"/>
            <a:ext cx="3404691" cy="3404691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75A2E158-1C52-4A5D-AC43-106098935E9B}"/>
              </a:ext>
            </a:extLst>
          </p:cNvPr>
          <p:cNvSpPr txBox="1"/>
          <p:nvPr/>
        </p:nvSpPr>
        <p:spPr>
          <a:xfrm>
            <a:off x="8447391" y="4797777"/>
            <a:ext cx="33770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Charmander</a:t>
            </a:r>
            <a:endParaRPr lang="pt-BR" sz="2800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D3020FA2-FDE4-4192-9487-70744E4B5BCA}"/>
              </a:ext>
            </a:extLst>
          </p:cNvPr>
          <p:cNvSpPr txBox="1"/>
          <p:nvPr/>
        </p:nvSpPr>
        <p:spPr>
          <a:xfrm>
            <a:off x="8482795" y="5283105"/>
            <a:ext cx="33770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Nº 4</a:t>
            </a:r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A171A75B-2F6D-481A-8371-4AFBB042FC1F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rcRect/>
          <a:stretch/>
        </p:blipFill>
        <p:spPr>
          <a:xfrm>
            <a:off x="12286470" y="-112602"/>
            <a:ext cx="576000" cy="576000"/>
          </a:xfrm>
          <a:prstGeom prst="rect">
            <a:avLst/>
          </a:prstGeom>
        </p:spPr>
      </p:pic>
      <p:grpSp>
        <p:nvGrpSpPr>
          <p:cNvPr id="8" name="Agrupar 7">
            <a:extLst>
              <a:ext uri="{FF2B5EF4-FFF2-40B4-BE49-F238E27FC236}">
                <a16:creationId xmlns:a16="http://schemas.microsoft.com/office/drawing/2014/main" id="{3FEB2E57-6BC0-4A15-B5B7-EC7DD7C65201}"/>
              </a:ext>
            </a:extLst>
          </p:cNvPr>
          <p:cNvGrpSpPr/>
          <p:nvPr/>
        </p:nvGrpSpPr>
        <p:grpSpPr>
          <a:xfrm>
            <a:off x="5365504" y="890589"/>
            <a:ext cx="2963229" cy="5402371"/>
            <a:chOff x="5365504" y="890589"/>
            <a:chExt cx="2963229" cy="5402371"/>
          </a:xfrm>
        </p:grpSpPr>
        <p:grpSp>
          <p:nvGrpSpPr>
            <p:cNvPr id="7" name="Agrupar 6">
              <a:extLst>
                <a:ext uri="{FF2B5EF4-FFF2-40B4-BE49-F238E27FC236}">
                  <a16:creationId xmlns:a16="http://schemas.microsoft.com/office/drawing/2014/main" id="{AB459D68-33A1-4B1B-841B-A4E578EEB7B8}"/>
                </a:ext>
              </a:extLst>
            </p:cNvPr>
            <p:cNvGrpSpPr/>
            <p:nvPr/>
          </p:nvGrpSpPr>
          <p:grpSpPr>
            <a:xfrm>
              <a:off x="5365504" y="890589"/>
              <a:ext cx="2963229" cy="5402371"/>
              <a:chOff x="6979914" y="8248650"/>
              <a:chExt cx="3484885" cy="6438900"/>
            </a:xfrm>
          </p:grpSpPr>
          <p:sp>
            <p:nvSpPr>
              <p:cNvPr id="5" name="Retângulo 4">
                <a:extLst>
                  <a:ext uri="{FF2B5EF4-FFF2-40B4-BE49-F238E27FC236}">
                    <a16:creationId xmlns:a16="http://schemas.microsoft.com/office/drawing/2014/main" id="{F249B71E-526E-4E13-B147-74D37E6EE15E}"/>
                  </a:ext>
                </a:extLst>
              </p:cNvPr>
              <p:cNvSpPr/>
              <p:nvPr/>
            </p:nvSpPr>
            <p:spPr>
              <a:xfrm>
                <a:off x="6979914" y="8248650"/>
                <a:ext cx="3484885" cy="6438900"/>
              </a:xfrm>
              <a:prstGeom prst="rect">
                <a:avLst/>
              </a:prstGeom>
              <a:solidFill>
                <a:srgbClr val="F3717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pt-BR"/>
              </a:p>
            </p:txBody>
          </p:sp>
          <p:pic>
            <p:nvPicPr>
              <p:cNvPr id="3" name="Gráfico 2">
                <a:extLst>
                  <a:ext uri="{FF2B5EF4-FFF2-40B4-BE49-F238E27FC236}">
                    <a16:creationId xmlns:a16="http://schemas.microsoft.com/office/drawing/2014/main" id="{7FD2D7D5-B8A7-4BFA-AD14-C93AECE31F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0">
                <a:extLst>
                  <a:ext uri="{96DAC541-7B7A-43D3-8B79-37D633B846F1}">
                    <asvg:svgBlip xmlns:asvg="http://schemas.microsoft.com/office/drawing/2016/SVG/main" r:embed="rId41"/>
                  </a:ext>
                </a:extLst>
              </a:blip>
              <a:stretch>
                <a:fillRect/>
              </a:stretch>
            </p:blipFill>
            <p:spPr>
              <a:xfrm>
                <a:off x="6979915" y="8500086"/>
                <a:ext cx="3429000" cy="6096000"/>
              </a:xfrm>
              <a:prstGeom prst="rect">
                <a:avLst/>
              </a:prstGeom>
            </p:spPr>
          </p:pic>
        </p:grpSp>
        <p:pic>
          <p:nvPicPr>
            <p:cNvPr id="54" name="Google Shape;131;p3">
              <a:extLst>
                <a:ext uri="{FF2B5EF4-FFF2-40B4-BE49-F238E27FC236}">
                  <a16:creationId xmlns:a16="http://schemas.microsoft.com/office/drawing/2014/main" id="{C6FE55F3-83A2-47C7-B2DF-6C3150C5E6EA}"/>
                </a:ext>
              </a:extLst>
            </p:cNvPr>
            <p:cNvPicPr preferRelativeResize="0"/>
            <p:nvPr/>
          </p:nvPicPr>
          <p:blipFill>
            <a:blip r:embed="rId37">
              <a:alphaModFix/>
            </a:blip>
            <a:stretch>
              <a:fillRect/>
            </a:stretch>
          </p:blipFill>
          <p:spPr>
            <a:xfrm>
              <a:off x="6023648" y="1478335"/>
              <a:ext cx="1775268" cy="177526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6" name="Gráfico 55">
            <a:extLst>
              <a:ext uri="{FF2B5EF4-FFF2-40B4-BE49-F238E27FC236}">
                <a16:creationId xmlns:a16="http://schemas.microsoft.com/office/drawing/2014/main" id="{7A073626-300D-45C1-BE10-7A9EB8F1C65B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12261604" y="-50800"/>
            <a:ext cx="12192000" cy="9588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-2.96296E-6 L -0.67812 0.1953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906" y="97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9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67812 0.19537 L -0.22057 0.4801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878" y="142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0"/>
                            </p:stCondLst>
                            <p:childTnLst>
                              <p:par>
                                <p:cTn id="25" presetID="42" presetClass="path" presetSubtype="0" accel="50000" decel="5000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0.22057 0.4801 L -0.05182 0.95278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438" y="2363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/>
      <p:bldP spid="5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AB7F9"/>
        </a:solid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2477750" y="0"/>
            <a:ext cx="12192000" cy="85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2260150" y="890588"/>
            <a:ext cx="7937925" cy="54023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4231174" y="1205970"/>
            <a:ext cx="3738994" cy="45624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5402287" y="990490"/>
            <a:ext cx="1080000" cy="108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-12260209" y="990490"/>
            <a:ext cx="108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-11117222" y="990490"/>
            <a:ext cx="108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-9974235" y="990490"/>
            <a:ext cx="108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-6545274" y="990490"/>
            <a:ext cx="1080000" cy="108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-7688261" y="990490"/>
            <a:ext cx="1080000" cy="108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3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-6545284" y="2134340"/>
            <a:ext cx="108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3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-5409384" y="2134340"/>
            <a:ext cx="108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3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-12260209" y="2129090"/>
            <a:ext cx="108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3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-11117234" y="2129090"/>
            <a:ext cx="108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3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-10037234" y="2075740"/>
            <a:ext cx="108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3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-8894234" y="2129090"/>
            <a:ext cx="108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3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-7695359" y="2134340"/>
            <a:ext cx="108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3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-6542563" y="3267690"/>
            <a:ext cx="108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3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-5399034" y="3267690"/>
            <a:ext cx="108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3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-12260209" y="3267690"/>
            <a:ext cx="108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3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-11116680" y="3267690"/>
            <a:ext cx="108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3"/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-9973151" y="3267690"/>
            <a:ext cx="108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3"/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-8829621" y="3267690"/>
            <a:ext cx="108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3"/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>
            <a:off x="-7686092" y="3267690"/>
            <a:ext cx="108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3"/>
          <p:cNvPicPr preferRelativeResize="0"/>
          <p:nvPr/>
        </p:nvPicPr>
        <p:blipFill>
          <a:blip r:embed="rId26">
            <a:alphaModFix/>
          </a:blip>
          <a:stretch>
            <a:fillRect/>
          </a:stretch>
        </p:blipFill>
        <p:spPr>
          <a:xfrm>
            <a:off x="-7686101" y="4406290"/>
            <a:ext cx="108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3"/>
          <p:cNvPicPr preferRelativeResize="0"/>
          <p:nvPr/>
        </p:nvPicPr>
        <p:blipFill>
          <a:blip r:embed="rId27">
            <a:alphaModFix/>
          </a:blip>
          <a:stretch>
            <a:fillRect/>
          </a:stretch>
        </p:blipFill>
        <p:spPr>
          <a:xfrm>
            <a:off x="-6542574" y="4406290"/>
            <a:ext cx="108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3"/>
          <p:cNvPicPr preferRelativeResize="0"/>
          <p:nvPr/>
        </p:nvPicPr>
        <p:blipFill>
          <a:blip r:embed="rId28">
            <a:alphaModFix/>
          </a:blip>
          <a:stretch>
            <a:fillRect/>
          </a:stretch>
        </p:blipFill>
        <p:spPr>
          <a:xfrm>
            <a:off x="-5399046" y="4406290"/>
            <a:ext cx="108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3"/>
          <p:cNvPicPr preferRelativeResize="0"/>
          <p:nvPr/>
        </p:nvPicPr>
        <p:blipFill>
          <a:blip r:embed="rId29">
            <a:alphaModFix/>
          </a:blip>
          <a:stretch>
            <a:fillRect/>
          </a:stretch>
        </p:blipFill>
        <p:spPr>
          <a:xfrm>
            <a:off x="-12260209" y="4406290"/>
            <a:ext cx="108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3"/>
          <p:cNvPicPr preferRelativeResize="0"/>
          <p:nvPr/>
        </p:nvPicPr>
        <p:blipFill>
          <a:blip r:embed="rId30">
            <a:alphaModFix/>
          </a:blip>
          <a:stretch>
            <a:fillRect/>
          </a:stretch>
        </p:blipFill>
        <p:spPr>
          <a:xfrm>
            <a:off x="-11116682" y="4406290"/>
            <a:ext cx="108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3"/>
          <p:cNvPicPr preferRelativeResize="0"/>
          <p:nvPr/>
        </p:nvPicPr>
        <p:blipFill>
          <a:blip r:embed="rId31">
            <a:alphaModFix/>
          </a:blip>
          <a:stretch>
            <a:fillRect/>
          </a:stretch>
        </p:blipFill>
        <p:spPr>
          <a:xfrm>
            <a:off x="-9973155" y="4406290"/>
            <a:ext cx="108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3"/>
          <p:cNvPicPr preferRelativeResize="0"/>
          <p:nvPr/>
        </p:nvPicPr>
        <p:blipFill>
          <a:blip r:embed="rId32">
            <a:alphaModFix/>
          </a:blip>
          <a:stretch>
            <a:fillRect/>
          </a:stretch>
        </p:blipFill>
        <p:spPr>
          <a:xfrm>
            <a:off x="-8829628" y="4406290"/>
            <a:ext cx="1080000" cy="10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1256E2DA-0A7E-4EAD-A941-B7CD54F001EC}"/>
              </a:ext>
            </a:extLst>
          </p:cNvPr>
          <p:cNvSpPr/>
          <p:nvPr/>
        </p:nvSpPr>
        <p:spPr>
          <a:xfrm>
            <a:off x="-8783618" y="931879"/>
            <a:ext cx="1079988" cy="1138601"/>
          </a:xfrm>
          <a:prstGeom prst="roundRect">
            <a:avLst/>
          </a:prstGeom>
          <a:solidFill>
            <a:srgbClr val="A284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31" name="Google Shape;131;p3"/>
          <p:cNvPicPr preferRelativeResize="0"/>
          <p:nvPr/>
        </p:nvPicPr>
        <p:blipFill>
          <a:blip r:embed="rId33">
            <a:alphaModFix/>
          </a:blip>
          <a:stretch>
            <a:fillRect/>
          </a:stretch>
        </p:blipFill>
        <p:spPr>
          <a:xfrm>
            <a:off x="-8785662" y="979030"/>
            <a:ext cx="108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131;p3">
            <a:extLst>
              <a:ext uri="{FF2B5EF4-FFF2-40B4-BE49-F238E27FC236}">
                <a16:creationId xmlns:a16="http://schemas.microsoft.com/office/drawing/2014/main" id="{68C6571F-D11A-492E-94F2-B15A0082927B}"/>
              </a:ext>
            </a:extLst>
          </p:cNvPr>
          <p:cNvPicPr preferRelativeResize="0"/>
          <p:nvPr/>
        </p:nvPicPr>
        <p:blipFill>
          <a:blip r:embed="rId33">
            <a:alphaModFix/>
          </a:blip>
          <a:stretch>
            <a:fillRect/>
          </a:stretch>
        </p:blipFill>
        <p:spPr>
          <a:xfrm>
            <a:off x="-4057966" y="1305976"/>
            <a:ext cx="3404691" cy="3404691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75A2E158-1C52-4A5D-AC43-106098935E9B}"/>
              </a:ext>
            </a:extLst>
          </p:cNvPr>
          <p:cNvSpPr txBox="1"/>
          <p:nvPr/>
        </p:nvSpPr>
        <p:spPr>
          <a:xfrm>
            <a:off x="-4030359" y="4797777"/>
            <a:ext cx="33770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Charmander</a:t>
            </a:r>
            <a:endParaRPr lang="pt-BR" sz="2800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D3020FA2-FDE4-4192-9487-70744E4B5BCA}"/>
              </a:ext>
            </a:extLst>
          </p:cNvPr>
          <p:cNvSpPr txBox="1"/>
          <p:nvPr/>
        </p:nvSpPr>
        <p:spPr>
          <a:xfrm>
            <a:off x="-3994955" y="5283105"/>
            <a:ext cx="33770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Nº 4</a:t>
            </a:r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A171A75B-2F6D-481A-8371-4AFBB042FC1F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rcRect/>
          <a:stretch/>
        </p:blipFill>
        <p:spPr>
          <a:xfrm>
            <a:off x="12286470" y="-112602"/>
            <a:ext cx="576000" cy="576000"/>
          </a:xfrm>
          <a:prstGeom prst="rect">
            <a:avLst/>
          </a:prstGeom>
        </p:spPr>
      </p:pic>
      <p:grpSp>
        <p:nvGrpSpPr>
          <p:cNvPr id="8" name="Agrupar 7">
            <a:extLst>
              <a:ext uri="{FF2B5EF4-FFF2-40B4-BE49-F238E27FC236}">
                <a16:creationId xmlns:a16="http://schemas.microsoft.com/office/drawing/2014/main" id="{3FEB2E57-6BC0-4A15-B5B7-EC7DD7C65201}"/>
              </a:ext>
            </a:extLst>
          </p:cNvPr>
          <p:cNvGrpSpPr/>
          <p:nvPr/>
        </p:nvGrpSpPr>
        <p:grpSpPr>
          <a:xfrm>
            <a:off x="-7112246" y="890589"/>
            <a:ext cx="2963229" cy="5402371"/>
            <a:chOff x="5365504" y="890589"/>
            <a:chExt cx="2963229" cy="5402371"/>
          </a:xfrm>
        </p:grpSpPr>
        <p:grpSp>
          <p:nvGrpSpPr>
            <p:cNvPr id="7" name="Agrupar 6">
              <a:extLst>
                <a:ext uri="{FF2B5EF4-FFF2-40B4-BE49-F238E27FC236}">
                  <a16:creationId xmlns:a16="http://schemas.microsoft.com/office/drawing/2014/main" id="{AB459D68-33A1-4B1B-841B-A4E578EEB7B8}"/>
                </a:ext>
              </a:extLst>
            </p:cNvPr>
            <p:cNvGrpSpPr/>
            <p:nvPr/>
          </p:nvGrpSpPr>
          <p:grpSpPr>
            <a:xfrm>
              <a:off x="5365504" y="890589"/>
              <a:ext cx="2963229" cy="5402371"/>
              <a:chOff x="6979914" y="8248650"/>
              <a:chExt cx="3484885" cy="6438900"/>
            </a:xfrm>
          </p:grpSpPr>
          <p:sp>
            <p:nvSpPr>
              <p:cNvPr id="5" name="Retângulo 4">
                <a:extLst>
                  <a:ext uri="{FF2B5EF4-FFF2-40B4-BE49-F238E27FC236}">
                    <a16:creationId xmlns:a16="http://schemas.microsoft.com/office/drawing/2014/main" id="{F249B71E-526E-4E13-B147-74D37E6EE15E}"/>
                  </a:ext>
                </a:extLst>
              </p:cNvPr>
              <p:cNvSpPr/>
              <p:nvPr/>
            </p:nvSpPr>
            <p:spPr>
              <a:xfrm>
                <a:off x="6979914" y="8248650"/>
                <a:ext cx="3484885" cy="6438900"/>
              </a:xfrm>
              <a:prstGeom prst="rect">
                <a:avLst/>
              </a:prstGeom>
              <a:solidFill>
                <a:srgbClr val="F3717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pt-BR"/>
              </a:p>
            </p:txBody>
          </p:sp>
          <p:pic>
            <p:nvPicPr>
              <p:cNvPr id="3" name="Gráfico 2">
                <a:extLst>
                  <a:ext uri="{FF2B5EF4-FFF2-40B4-BE49-F238E27FC236}">
                    <a16:creationId xmlns:a16="http://schemas.microsoft.com/office/drawing/2014/main" id="{7FD2D7D5-B8A7-4BFA-AD14-C93AECE31F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6">
                <a:extLst>
                  <a:ext uri="{96DAC541-7B7A-43D3-8B79-37D633B846F1}">
                    <asvg:svgBlip xmlns:asvg="http://schemas.microsoft.com/office/drawing/2016/SVG/main" r:embed="rId37"/>
                  </a:ext>
                </a:extLst>
              </a:blip>
              <a:stretch>
                <a:fillRect/>
              </a:stretch>
            </p:blipFill>
            <p:spPr>
              <a:xfrm>
                <a:off x="6979915" y="8500086"/>
                <a:ext cx="3429000" cy="6096000"/>
              </a:xfrm>
              <a:prstGeom prst="rect">
                <a:avLst/>
              </a:prstGeom>
            </p:spPr>
          </p:pic>
        </p:grpSp>
        <p:pic>
          <p:nvPicPr>
            <p:cNvPr id="54" name="Google Shape;131;p3">
              <a:extLst>
                <a:ext uri="{FF2B5EF4-FFF2-40B4-BE49-F238E27FC236}">
                  <a16:creationId xmlns:a16="http://schemas.microsoft.com/office/drawing/2014/main" id="{C6FE55F3-83A2-47C7-B2DF-6C3150C5E6EA}"/>
                </a:ext>
              </a:extLst>
            </p:cNvPr>
            <p:cNvPicPr preferRelativeResize="0"/>
            <p:nvPr/>
          </p:nvPicPr>
          <p:blipFill>
            <a:blip r:embed="rId33">
              <a:alphaModFix/>
            </a:blip>
            <a:stretch>
              <a:fillRect/>
            </a:stretch>
          </p:blipFill>
          <p:spPr>
            <a:xfrm>
              <a:off x="6023648" y="1478335"/>
              <a:ext cx="1775268" cy="177526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6" name="Gráfico 55">
            <a:extLst>
              <a:ext uri="{FF2B5EF4-FFF2-40B4-BE49-F238E27FC236}">
                <a16:creationId xmlns:a16="http://schemas.microsoft.com/office/drawing/2014/main" id="{7A073626-300D-45C1-BE10-7A9EB8F1C65B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0" y="-16027"/>
            <a:ext cx="12192000" cy="958850"/>
          </a:xfrm>
          <a:prstGeom prst="rect">
            <a:avLst/>
          </a:prstGeom>
        </p:spPr>
      </p:pic>
      <p:sp>
        <p:nvSpPr>
          <p:cNvPr id="12" name="Retângulo 11">
            <a:extLst>
              <a:ext uri="{FF2B5EF4-FFF2-40B4-BE49-F238E27FC236}">
                <a16:creationId xmlns:a16="http://schemas.microsoft.com/office/drawing/2014/main" id="{B38F4004-175F-489A-ACD5-BB9BE38859B5}"/>
              </a:ext>
            </a:extLst>
          </p:cNvPr>
          <p:cNvSpPr/>
          <p:nvPr/>
        </p:nvSpPr>
        <p:spPr>
          <a:xfrm>
            <a:off x="107422" y="1035130"/>
            <a:ext cx="1920045" cy="5302470"/>
          </a:xfrm>
          <a:prstGeom prst="rect">
            <a:avLst/>
          </a:prstGeom>
          <a:solidFill>
            <a:srgbClr val="ECCA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4" name="Gráfico 13">
            <a:extLst>
              <a:ext uri="{FF2B5EF4-FFF2-40B4-BE49-F238E27FC236}">
                <a16:creationId xmlns:a16="http://schemas.microsoft.com/office/drawing/2014/main" id="{07CF153C-D102-4C82-AAF0-56DE938E8B22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2246285" y="979030"/>
            <a:ext cx="7697815" cy="5323074"/>
          </a:xfrm>
          <a:prstGeom prst="rect">
            <a:avLst/>
          </a:prstGeom>
        </p:spPr>
      </p:pic>
      <p:sp>
        <p:nvSpPr>
          <p:cNvPr id="62" name="Retângulo 61">
            <a:extLst>
              <a:ext uri="{FF2B5EF4-FFF2-40B4-BE49-F238E27FC236}">
                <a16:creationId xmlns:a16="http://schemas.microsoft.com/office/drawing/2014/main" id="{B3DDEABF-576E-4984-B0C9-485A3C02FE93}"/>
              </a:ext>
            </a:extLst>
          </p:cNvPr>
          <p:cNvSpPr/>
          <p:nvPr/>
        </p:nvSpPr>
        <p:spPr>
          <a:xfrm>
            <a:off x="10164533" y="1007649"/>
            <a:ext cx="1920045" cy="5302470"/>
          </a:xfrm>
          <a:prstGeom prst="rect">
            <a:avLst/>
          </a:prstGeom>
          <a:solidFill>
            <a:srgbClr val="ECCA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4" name="Google Shape;125;p3">
            <a:extLst>
              <a:ext uri="{FF2B5EF4-FFF2-40B4-BE49-F238E27FC236}">
                <a16:creationId xmlns:a16="http://schemas.microsoft.com/office/drawing/2014/main" id="{708FCDBA-AA93-4621-88B7-5B763012762B}"/>
              </a:ext>
            </a:extLst>
          </p:cNvPr>
          <p:cNvPicPr preferRelativeResize="0"/>
          <p:nvPr/>
        </p:nvPicPr>
        <p:blipFill rotWithShape="1">
          <a:blip r:embed="rId42">
            <a:alphaModFix/>
          </a:blip>
          <a:srcRect r="22345"/>
          <a:stretch/>
        </p:blipFill>
        <p:spPr>
          <a:xfrm>
            <a:off x="0" y="6426200"/>
            <a:ext cx="9468000" cy="4508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" name="Agrupar 17">
            <a:extLst>
              <a:ext uri="{FF2B5EF4-FFF2-40B4-BE49-F238E27FC236}">
                <a16:creationId xmlns:a16="http://schemas.microsoft.com/office/drawing/2014/main" id="{EEE08498-1A7A-45AA-9492-F532DD59FAC7}"/>
              </a:ext>
            </a:extLst>
          </p:cNvPr>
          <p:cNvGrpSpPr/>
          <p:nvPr/>
        </p:nvGrpSpPr>
        <p:grpSpPr>
          <a:xfrm>
            <a:off x="173464" y="1035130"/>
            <a:ext cx="1750586" cy="5224151"/>
            <a:chOff x="173464" y="1035130"/>
            <a:chExt cx="1750586" cy="5224151"/>
          </a:xfrm>
        </p:grpSpPr>
        <p:sp>
          <p:nvSpPr>
            <p:cNvPr id="16" name="Elipse 15">
              <a:extLst>
                <a:ext uri="{FF2B5EF4-FFF2-40B4-BE49-F238E27FC236}">
                  <a16:creationId xmlns:a16="http://schemas.microsoft.com/office/drawing/2014/main" id="{EC094D8B-E2BF-47F6-985A-5A856D8F7584}"/>
                </a:ext>
              </a:extLst>
            </p:cNvPr>
            <p:cNvSpPr/>
            <p:nvPr/>
          </p:nvSpPr>
          <p:spPr>
            <a:xfrm>
              <a:off x="173464" y="1093984"/>
              <a:ext cx="152400" cy="1524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66" name="Elipse 65">
              <a:extLst>
                <a:ext uri="{FF2B5EF4-FFF2-40B4-BE49-F238E27FC236}">
                  <a16:creationId xmlns:a16="http://schemas.microsoft.com/office/drawing/2014/main" id="{4DAC08EC-D0F0-4809-B68C-2F9D940D3BF3}"/>
                </a:ext>
              </a:extLst>
            </p:cNvPr>
            <p:cNvSpPr/>
            <p:nvPr/>
          </p:nvSpPr>
          <p:spPr>
            <a:xfrm>
              <a:off x="173464" y="1369433"/>
              <a:ext cx="152400" cy="152400"/>
            </a:xfrm>
            <a:prstGeom prst="ellipse">
              <a:avLst/>
            </a:prstGeom>
            <a:solidFill>
              <a:srgbClr val="ECCAFE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7" name="Elipse 66">
              <a:extLst>
                <a:ext uri="{FF2B5EF4-FFF2-40B4-BE49-F238E27FC236}">
                  <a16:creationId xmlns:a16="http://schemas.microsoft.com/office/drawing/2014/main" id="{238DBDDD-EE0A-4CBC-9E40-AC128592A98A}"/>
                </a:ext>
              </a:extLst>
            </p:cNvPr>
            <p:cNvSpPr/>
            <p:nvPr/>
          </p:nvSpPr>
          <p:spPr>
            <a:xfrm>
              <a:off x="173464" y="1644882"/>
              <a:ext cx="152400" cy="152400"/>
            </a:xfrm>
            <a:prstGeom prst="ellipse">
              <a:avLst/>
            </a:prstGeom>
            <a:solidFill>
              <a:srgbClr val="ECCAFE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8" name="Elipse 67">
              <a:extLst>
                <a:ext uri="{FF2B5EF4-FFF2-40B4-BE49-F238E27FC236}">
                  <a16:creationId xmlns:a16="http://schemas.microsoft.com/office/drawing/2014/main" id="{8088C74E-D73E-469B-9F9D-6450FCDF1C37}"/>
                </a:ext>
              </a:extLst>
            </p:cNvPr>
            <p:cNvSpPr/>
            <p:nvPr/>
          </p:nvSpPr>
          <p:spPr>
            <a:xfrm>
              <a:off x="173464" y="1920331"/>
              <a:ext cx="152400" cy="152400"/>
            </a:xfrm>
            <a:prstGeom prst="ellipse">
              <a:avLst/>
            </a:prstGeom>
            <a:solidFill>
              <a:srgbClr val="ECCAFE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9" name="Elipse 68">
              <a:extLst>
                <a:ext uri="{FF2B5EF4-FFF2-40B4-BE49-F238E27FC236}">
                  <a16:creationId xmlns:a16="http://schemas.microsoft.com/office/drawing/2014/main" id="{F59D4AE8-887C-457F-844C-505174C5D18B}"/>
                </a:ext>
              </a:extLst>
            </p:cNvPr>
            <p:cNvSpPr/>
            <p:nvPr/>
          </p:nvSpPr>
          <p:spPr>
            <a:xfrm>
              <a:off x="173464" y="2195780"/>
              <a:ext cx="152400" cy="152400"/>
            </a:xfrm>
            <a:prstGeom prst="ellipse">
              <a:avLst/>
            </a:prstGeom>
            <a:solidFill>
              <a:srgbClr val="ECCAFE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0" name="Elipse 69">
              <a:extLst>
                <a:ext uri="{FF2B5EF4-FFF2-40B4-BE49-F238E27FC236}">
                  <a16:creationId xmlns:a16="http://schemas.microsoft.com/office/drawing/2014/main" id="{DFED37A1-3DBC-4641-9168-0399D33908C3}"/>
                </a:ext>
              </a:extLst>
            </p:cNvPr>
            <p:cNvSpPr/>
            <p:nvPr/>
          </p:nvSpPr>
          <p:spPr>
            <a:xfrm>
              <a:off x="173464" y="2471229"/>
              <a:ext cx="152400" cy="152400"/>
            </a:xfrm>
            <a:prstGeom prst="ellipse">
              <a:avLst/>
            </a:prstGeom>
            <a:solidFill>
              <a:srgbClr val="ECCAFE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1" name="Elipse 70">
              <a:extLst>
                <a:ext uri="{FF2B5EF4-FFF2-40B4-BE49-F238E27FC236}">
                  <a16:creationId xmlns:a16="http://schemas.microsoft.com/office/drawing/2014/main" id="{7C4C3D79-1ECA-42FF-A559-B2F59DEF84F8}"/>
                </a:ext>
              </a:extLst>
            </p:cNvPr>
            <p:cNvSpPr/>
            <p:nvPr/>
          </p:nvSpPr>
          <p:spPr>
            <a:xfrm>
              <a:off x="173464" y="2746678"/>
              <a:ext cx="152400" cy="152400"/>
            </a:xfrm>
            <a:prstGeom prst="ellipse">
              <a:avLst/>
            </a:prstGeom>
            <a:solidFill>
              <a:srgbClr val="ECCAFE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2" name="Elipse 71">
              <a:extLst>
                <a:ext uri="{FF2B5EF4-FFF2-40B4-BE49-F238E27FC236}">
                  <a16:creationId xmlns:a16="http://schemas.microsoft.com/office/drawing/2014/main" id="{278651F7-90F0-4FE8-8B41-E744A87193BF}"/>
                </a:ext>
              </a:extLst>
            </p:cNvPr>
            <p:cNvSpPr/>
            <p:nvPr/>
          </p:nvSpPr>
          <p:spPr>
            <a:xfrm>
              <a:off x="173464" y="3022127"/>
              <a:ext cx="152400" cy="152400"/>
            </a:xfrm>
            <a:prstGeom prst="ellipse">
              <a:avLst/>
            </a:prstGeom>
            <a:solidFill>
              <a:srgbClr val="ECCAFE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3" name="Elipse 72">
              <a:extLst>
                <a:ext uri="{FF2B5EF4-FFF2-40B4-BE49-F238E27FC236}">
                  <a16:creationId xmlns:a16="http://schemas.microsoft.com/office/drawing/2014/main" id="{57A14962-6F34-45F7-8A6E-D02F81522E8F}"/>
                </a:ext>
              </a:extLst>
            </p:cNvPr>
            <p:cNvSpPr/>
            <p:nvPr/>
          </p:nvSpPr>
          <p:spPr>
            <a:xfrm>
              <a:off x="173464" y="3297576"/>
              <a:ext cx="152400" cy="152400"/>
            </a:xfrm>
            <a:prstGeom prst="ellipse">
              <a:avLst/>
            </a:prstGeom>
            <a:solidFill>
              <a:srgbClr val="ECCAFE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4" name="Elipse 73">
              <a:extLst>
                <a:ext uri="{FF2B5EF4-FFF2-40B4-BE49-F238E27FC236}">
                  <a16:creationId xmlns:a16="http://schemas.microsoft.com/office/drawing/2014/main" id="{DF6D4558-6E82-4F15-9852-646026162962}"/>
                </a:ext>
              </a:extLst>
            </p:cNvPr>
            <p:cNvSpPr/>
            <p:nvPr/>
          </p:nvSpPr>
          <p:spPr>
            <a:xfrm>
              <a:off x="173464" y="3573025"/>
              <a:ext cx="152400" cy="152400"/>
            </a:xfrm>
            <a:prstGeom prst="ellipse">
              <a:avLst/>
            </a:prstGeom>
            <a:solidFill>
              <a:srgbClr val="ECCAFE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5" name="Elipse 74">
              <a:extLst>
                <a:ext uri="{FF2B5EF4-FFF2-40B4-BE49-F238E27FC236}">
                  <a16:creationId xmlns:a16="http://schemas.microsoft.com/office/drawing/2014/main" id="{53A206D4-F3D0-4250-ADA8-A22A693AB3E0}"/>
                </a:ext>
              </a:extLst>
            </p:cNvPr>
            <p:cNvSpPr/>
            <p:nvPr/>
          </p:nvSpPr>
          <p:spPr>
            <a:xfrm>
              <a:off x="173464" y="3848474"/>
              <a:ext cx="152400" cy="152400"/>
            </a:xfrm>
            <a:prstGeom prst="ellipse">
              <a:avLst/>
            </a:prstGeom>
            <a:solidFill>
              <a:srgbClr val="ECCAFE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6" name="Elipse 75">
              <a:extLst>
                <a:ext uri="{FF2B5EF4-FFF2-40B4-BE49-F238E27FC236}">
                  <a16:creationId xmlns:a16="http://schemas.microsoft.com/office/drawing/2014/main" id="{B6E134D5-197B-4C6D-9B52-B1CF6C212617}"/>
                </a:ext>
              </a:extLst>
            </p:cNvPr>
            <p:cNvSpPr/>
            <p:nvPr/>
          </p:nvSpPr>
          <p:spPr>
            <a:xfrm>
              <a:off x="173464" y="4123923"/>
              <a:ext cx="152400" cy="152400"/>
            </a:xfrm>
            <a:prstGeom prst="ellipse">
              <a:avLst/>
            </a:prstGeom>
            <a:solidFill>
              <a:srgbClr val="ECCAFE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7" name="Elipse 76">
              <a:extLst>
                <a:ext uri="{FF2B5EF4-FFF2-40B4-BE49-F238E27FC236}">
                  <a16:creationId xmlns:a16="http://schemas.microsoft.com/office/drawing/2014/main" id="{59F0B208-9903-49A3-80FB-6E9DDB221BE6}"/>
                </a:ext>
              </a:extLst>
            </p:cNvPr>
            <p:cNvSpPr/>
            <p:nvPr/>
          </p:nvSpPr>
          <p:spPr>
            <a:xfrm>
              <a:off x="173464" y="4399372"/>
              <a:ext cx="152400" cy="152400"/>
            </a:xfrm>
            <a:prstGeom prst="ellipse">
              <a:avLst/>
            </a:prstGeom>
            <a:solidFill>
              <a:srgbClr val="ECCAFE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8" name="Elipse 77">
              <a:extLst>
                <a:ext uri="{FF2B5EF4-FFF2-40B4-BE49-F238E27FC236}">
                  <a16:creationId xmlns:a16="http://schemas.microsoft.com/office/drawing/2014/main" id="{BB9C4E42-9BD5-4CE1-929D-4BCDD8E65900}"/>
                </a:ext>
              </a:extLst>
            </p:cNvPr>
            <p:cNvSpPr/>
            <p:nvPr/>
          </p:nvSpPr>
          <p:spPr>
            <a:xfrm>
              <a:off x="173464" y="4674821"/>
              <a:ext cx="152400" cy="152400"/>
            </a:xfrm>
            <a:prstGeom prst="ellipse">
              <a:avLst/>
            </a:prstGeom>
            <a:solidFill>
              <a:srgbClr val="ECCAFE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9" name="Elipse 78">
              <a:extLst>
                <a:ext uri="{FF2B5EF4-FFF2-40B4-BE49-F238E27FC236}">
                  <a16:creationId xmlns:a16="http://schemas.microsoft.com/office/drawing/2014/main" id="{1C0D4D1C-5C70-4230-8369-C84F36716D4B}"/>
                </a:ext>
              </a:extLst>
            </p:cNvPr>
            <p:cNvSpPr/>
            <p:nvPr/>
          </p:nvSpPr>
          <p:spPr>
            <a:xfrm>
              <a:off x="173464" y="4950270"/>
              <a:ext cx="152400" cy="152400"/>
            </a:xfrm>
            <a:prstGeom prst="ellipse">
              <a:avLst/>
            </a:prstGeom>
            <a:solidFill>
              <a:srgbClr val="ECCAFE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0" name="Elipse 79">
              <a:extLst>
                <a:ext uri="{FF2B5EF4-FFF2-40B4-BE49-F238E27FC236}">
                  <a16:creationId xmlns:a16="http://schemas.microsoft.com/office/drawing/2014/main" id="{898FC3AA-A02C-4D0B-A9D1-104864F589B1}"/>
                </a:ext>
              </a:extLst>
            </p:cNvPr>
            <p:cNvSpPr/>
            <p:nvPr/>
          </p:nvSpPr>
          <p:spPr>
            <a:xfrm>
              <a:off x="173464" y="5225719"/>
              <a:ext cx="152400" cy="152400"/>
            </a:xfrm>
            <a:prstGeom prst="ellipse">
              <a:avLst/>
            </a:prstGeom>
            <a:solidFill>
              <a:srgbClr val="ECCAFE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1" name="Elipse 80">
              <a:extLst>
                <a:ext uri="{FF2B5EF4-FFF2-40B4-BE49-F238E27FC236}">
                  <a16:creationId xmlns:a16="http://schemas.microsoft.com/office/drawing/2014/main" id="{45D3BFA7-276A-43A6-8FCE-1AFD05A286C7}"/>
                </a:ext>
              </a:extLst>
            </p:cNvPr>
            <p:cNvSpPr/>
            <p:nvPr/>
          </p:nvSpPr>
          <p:spPr>
            <a:xfrm>
              <a:off x="173464" y="5501168"/>
              <a:ext cx="152400" cy="152400"/>
            </a:xfrm>
            <a:prstGeom prst="ellipse">
              <a:avLst/>
            </a:prstGeom>
            <a:solidFill>
              <a:srgbClr val="ECCAFE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2" name="Elipse 81">
              <a:extLst>
                <a:ext uri="{FF2B5EF4-FFF2-40B4-BE49-F238E27FC236}">
                  <a16:creationId xmlns:a16="http://schemas.microsoft.com/office/drawing/2014/main" id="{F861E835-A2B2-4687-8D4C-3EEF00F0682C}"/>
                </a:ext>
              </a:extLst>
            </p:cNvPr>
            <p:cNvSpPr/>
            <p:nvPr/>
          </p:nvSpPr>
          <p:spPr>
            <a:xfrm>
              <a:off x="173464" y="5776617"/>
              <a:ext cx="152400" cy="152400"/>
            </a:xfrm>
            <a:prstGeom prst="ellipse">
              <a:avLst/>
            </a:prstGeom>
            <a:solidFill>
              <a:srgbClr val="ECCAFE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3" name="Elipse 82">
              <a:extLst>
                <a:ext uri="{FF2B5EF4-FFF2-40B4-BE49-F238E27FC236}">
                  <a16:creationId xmlns:a16="http://schemas.microsoft.com/office/drawing/2014/main" id="{26BFCA30-9D6E-4660-A2EA-401A2391506D}"/>
                </a:ext>
              </a:extLst>
            </p:cNvPr>
            <p:cNvSpPr/>
            <p:nvPr/>
          </p:nvSpPr>
          <p:spPr>
            <a:xfrm>
              <a:off x="173464" y="6052067"/>
              <a:ext cx="152400" cy="152400"/>
            </a:xfrm>
            <a:prstGeom prst="ellipse">
              <a:avLst/>
            </a:prstGeom>
            <a:solidFill>
              <a:srgbClr val="ECCAFE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7" name="CaixaDeTexto 16">
              <a:extLst>
                <a:ext uri="{FF2B5EF4-FFF2-40B4-BE49-F238E27FC236}">
                  <a16:creationId xmlns:a16="http://schemas.microsoft.com/office/drawing/2014/main" id="{9D8BD987-EF2D-4E57-A2BB-7D2A631C51A9}"/>
                </a:ext>
              </a:extLst>
            </p:cNvPr>
            <p:cNvSpPr txBox="1"/>
            <p:nvPr/>
          </p:nvSpPr>
          <p:spPr>
            <a:xfrm>
              <a:off x="326240" y="1035130"/>
              <a:ext cx="14707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dirty="0">
                  <a:latin typeface="Poppins" panose="00000500000000000000" pitchFamily="2" charset="0"/>
                  <a:cs typeface="Poppins" panose="00000500000000000000" pitchFamily="2" charset="0"/>
                </a:rPr>
                <a:t>001-Bulbasaur</a:t>
              </a:r>
            </a:p>
          </p:txBody>
        </p:sp>
        <p:sp>
          <p:nvSpPr>
            <p:cNvPr id="85" name="CaixaDeTexto 84">
              <a:extLst>
                <a:ext uri="{FF2B5EF4-FFF2-40B4-BE49-F238E27FC236}">
                  <a16:creationId xmlns:a16="http://schemas.microsoft.com/office/drawing/2014/main" id="{E16C8F4D-4847-4C3F-B19F-6AACE15A938A}"/>
                </a:ext>
              </a:extLst>
            </p:cNvPr>
            <p:cNvSpPr txBox="1"/>
            <p:nvPr/>
          </p:nvSpPr>
          <p:spPr>
            <a:xfrm>
              <a:off x="326240" y="1859656"/>
              <a:ext cx="159781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dirty="0">
                  <a:latin typeface="Poppins" panose="00000500000000000000" pitchFamily="2" charset="0"/>
                  <a:cs typeface="Poppins" panose="00000500000000000000" pitchFamily="2" charset="0"/>
                </a:rPr>
                <a:t>004-Charmander</a:t>
              </a:r>
            </a:p>
          </p:txBody>
        </p:sp>
        <p:sp>
          <p:nvSpPr>
            <p:cNvPr id="86" name="CaixaDeTexto 85">
              <a:extLst>
                <a:ext uri="{FF2B5EF4-FFF2-40B4-BE49-F238E27FC236}">
                  <a16:creationId xmlns:a16="http://schemas.microsoft.com/office/drawing/2014/main" id="{4BD2DC88-6515-48F4-8809-198A6CE4BA84}"/>
                </a:ext>
              </a:extLst>
            </p:cNvPr>
            <p:cNvSpPr txBox="1"/>
            <p:nvPr/>
          </p:nvSpPr>
          <p:spPr>
            <a:xfrm>
              <a:off x="326240" y="2409340"/>
              <a:ext cx="14707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dirty="0">
                  <a:latin typeface="Poppins" panose="00000500000000000000" pitchFamily="2" charset="0"/>
                  <a:cs typeface="Poppins" panose="00000500000000000000" pitchFamily="2" charset="0"/>
                </a:rPr>
                <a:t>006-Charizard</a:t>
              </a:r>
            </a:p>
          </p:txBody>
        </p:sp>
        <p:sp>
          <p:nvSpPr>
            <p:cNvPr id="87" name="CaixaDeTexto 86">
              <a:extLst>
                <a:ext uri="{FF2B5EF4-FFF2-40B4-BE49-F238E27FC236}">
                  <a16:creationId xmlns:a16="http://schemas.microsoft.com/office/drawing/2014/main" id="{0920AE89-A99D-4292-8FD3-9239B809B955}"/>
                </a:ext>
              </a:extLst>
            </p:cNvPr>
            <p:cNvSpPr txBox="1"/>
            <p:nvPr/>
          </p:nvSpPr>
          <p:spPr>
            <a:xfrm>
              <a:off x="326240" y="2684182"/>
              <a:ext cx="14707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dirty="0">
                  <a:latin typeface="Poppins" panose="00000500000000000000" pitchFamily="2" charset="0"/>
                  <a:cs typeface="Poppins" panose="00000500000000000000" pitchFamily="2" charset="0"/>
                </a:rPr>
                <a:t>007-Squirtle</a:t>
              </a:r>
            </a:p>
          </p:txBody>
        </p:sp>
        <p:sp>
          <p:nvSpPr>
            <p:cNvPr id="88" name="CaixaDeTexto 87">
              <a:extLst>
                <a:ext uri="{FF2B5EF4-FFF2-40B4-BE49-F238E27FC236}">
                  <a16:creationId xmlns:a16="http://schemas.microsoft.com/office/drawing/2014/main" id="{2FE33CB6-F829-48F1-8BF5-4967C69FC84F}"/>
                </a:ext>
              </a:extLst>
            </p:cNvPr>
            <p:cNvSpPr txBox="1"/>
            <p:nvPr/>
          </p:nvSpPr>
          <p:spPr>
            <a:xfrm>
              <a:off x="326240" y="2959024"/>
              <a:ext cx="14707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dirty="0">
                  <a:latin typeface="Poppins" panose="00000500000000000000" pitchFamily="2" charset="0"/>
                  <a:cs typeface="Poppins" panose="00000500000000000000" pitchFamily="2" charset="0"/>
                </a:rPr>
                <a:t>008-Wartotle</a:t>
              </a:r>
            </a:p>
          </p:txBody>
        </p:sp>
        <p:sp>
          <p:nvSpPr>
            <p:cNvPr id="89" name="CaixaDeTexto 88">
              <a:extLst>
                <a:ext uri="{FF2B5EF4-FFF2-40B4-BE49-F238E27FC236}">
                  <a16:creationId xmlns:a16="http://schemas.microsoft.com/office/drawing/2014/main" id="{B5103A4C-4CFC-422B-9C09-E8261C6A026C}"/>
                </a:ext>
              </a:extLst>
            </p:cNvPr>
            <p:cNvSpPr txBox="1"/>
            <p:nvPr/>
          </p:nvSpPr>
          <p:spPr>
            <a:xfrm>
              <a:off x="326240" y="3233866"/>
              <a:ext cx="14707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dirty="0">
                  <a:latin typeface="Poppins" panose="00000500000000000000" pitchFamily="2" charset="0"/>
                  <a:cs typeface="Poppins" panose="00000500000000000000" pitchFamily="2" charset="0"/>
                </a:rPr>
                <a:t>009-Blastoise</a:t>
              </a:r>
            </a:p>
          </p:txBody>
        </p:sp>
        <p:sp>
          <p:nvSpPr>
            <p:cNvPr id="90" name="CaixaDeTexto 89">
              <a:extLst>
                <a:ext uri="{FF2B5EF4-FFF2-40B4-BE49-F238E27FC236}">
                  <a16:creationId xmlns:a16="http://schemas.microsoft.com/office/drawing/2014/main" id="{4F36914E-04C2-4CA6-8050-97978EBAE562}"/>
                </a:ext>
              </a:extLst>
            </p:cNvPr>
            <p:cNvSpPr txBox="1"/>
            <p:nvPr/>
          </p:nvSpPr>
          <p:spPr>
            <a:xfrm>
              <a:off x="326240" y="3508708"/>
              <a:ext cx="14707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dirty="0">
                  <a:latin typeface="Poppins" panose="00000500000000000000" pitchFamily="2" charset="0"/>
                  <a:cs typeface="Poppins" panose="00000500000000000000" pitchFamily="2" charset="0"/>
                </a:rPr>
                <a:t>010-Cartepie</a:t>
              </a:r>
            </a:p>
          </p:txBody>
        </p:sp>
        <p:sp>
          <p:nvSpPr>
            <p:cNvPr id="91" name="CaixaDeTexto 90">
              <a:extLst>
                <a:ext uri="{FF2B5EF4-FFF2-40B4-BE49-F238E27FC236}">
                  <a16:creationId xmlns:a16="http://schemas.microsoft.com/office/drawing/2014/main" id="{8215D2D9-6155-4010-96E5-AC02EA815E4D}"/>
                </a:ext>
              </a:extLst>
            </p:cNvPr>
            <p:cNvSpPr txBox="1"/>
            <p:nvPr/>
          </p:nvSpPr>
          <p:spPr>
            <a:xfrm>
              <a:off x="326240" y="3783550"/>
              <a:ext cx="14707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dirty="0">
                  <a:latin typeface="Poppins" panose="00000500000000000000" pitchFamily="2" charset="0"/>
                  <a:cs typeface="Poppins" panose="00000500000000000000" pitchFamily="2" charset="0"/>
                </a:rPr>
                <a:t>011-Metapod</a:t>
              </a:r>
            </a:p>
          </p:txBody>
        </p:sp>
        <p:sp>
          <p:nvSpPr>
            <p:cNvPr id="92" name="CaixaDeTexto 91">
              <a:extLst>
                <a:ext uri="{FF2B5EF4-FFF2-40B4-BE49-F238E27FC236}">
                  <a16:creationId xmlns:a16="http://schemas.microsoft.com/office/drawing/2014/main" id="{0A4AC2CC-84E2-4384-ACD9-E87D3AE32D31}"/>
                </a:ext>
              </a:extLst>
            </p:cNvPr>
            <p:cNvSpPr txBox="1"/>
            <p:nvPr/>
          </p:nvSpPr>
          <p:spPr>
            <a:xfrm>
              <a:off x="326240" y="4058392"/>
              <a:ext cx="14707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dirty="0">
                  <a:latin typeface="Poppins" panose="00000500000000000000" pitchFamily="2" charset="0"/>
                  <a:cs typeface="Poppins" panose="00000500000000000000" pitchFamily="2" charset="0"/>
                </a:rPr>
                <a:t>012-Butterfree</a:t>
              </a:r>
            </a:p>
          </p:txBody>
        </p:sp>
        <p:sp>
          <p:nvSpPr>
            <p:cNvPr id="93" name="CaixaDeTexto 92">
              <a:extLst>
                <a:ext uri="{FF2B5EF4-FFF2-40B4-BE49-F238E27FC236}">
                  <a16:creationId xmlns:a16="http://schemas.microsoft.com/office/drawing/2014/main" id="{317FCA8C-773D-448F-8948-529D58D4B5D6}"/>
                </a:ext>
              </a:extLst>
            </p:cNvPr>
            <p:cNvSpPr txBox="1"/>
            <p:nvPr/>
          </p:nvSpPr>
          <p:spPr>
            <a:xfrm>
              <a:off x="326240" y="4333234"/>
              <a:ext cx="14707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dirty="0">
                  <a:latin typeface="Poppins" panose="00000500000000000000" pitchFamily="2" charset="0"/>
                  <a:cs typeface="Poppins" panose="00000500000000000000" pitchFamily="2" charset="0"/>
                </a:rPr>
                <a:t>013-Weedle</a:t>
              </a:r>
            </a:p>
          </p:txBody>
        </p:sp>
        <p:sp>
          <p:nvSpPr>
            <p:cNvPr id="94" name="CaixaDeTexto 93">
              <a:extLst>
                <a:ext uri="{FF2B5EF4-FFF2-40B4-BE49-F238E27FC236}">
                  <a16:creationId xmlns:a16="http://schemas.microsoft.com/office/drawing/2014/main" id="{BF2DC14B-F17D-4EEF-8EC5-17ECCDEA4ED4}"/>
                </a:ext>
              </a:extLst>
            </p:cNvPr>
            <p:cNvSpPr txBox="1"/>
            <p:nvPr/>
          </p:nvSpPr>
          <p:spPr>
            <a:xfrm>
              <a:off x="326240" y="4608076"/>
              <a:ext cx="14707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dirty="0">
                  <a:latin typeface="Poppins" panose="00000500000000000000" pitchFamily="2" charset="0"/>
                  <a:cs typeface="Poppins" panose="00000500000000000000" pitchFamily="2" charset="0"/>
                </a:rPr>
                <a:t>014-Kakuna</a:t>
              </a:r>
            </a:p>
          </p:txBody>
        </p:sp>
        <p:sp>
          <p:nvSpPr>
            <p:cNvPr id="95" name="CaixaDeTexto 94">
              <a:extLst>
                <a:ext uri="{FF2B5EF4-FFF2-40B4-BE49-F238E27FC236}">
                  <a16:creationId xmlns:a16="http://schemas.microsoft.com/office/drawing/2014/main" id="{80C07759-CB7E-4555-85DC-59220D6DDE3A}"/>
                </a:ext>
              </a:extLst>
            </p:cNvPr>
            <p:cNvSpPr txBox="1"/>
            <p:nvPr/>
          </p:nvSpPr>
          <p:spPr>
            <a:xfrm>
              <a:off x="326240" y="4882918"/>
              <a:ext cx="14707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dirty="0">
                  <a:latin typeface="Poppins" panose="00000500000000000000" pitchFamily="2" charset="0"/>
                  <a:cs typeface="Poppins" panose="00000500000000000000" pitchFamily="2" charset="0"/>
                </a:rPr>
                <a:t>015-Beedrill</a:t>
              </a:r>
            </a:p>
          </p:txBody>
        </p:sp>
        <p:sp>
          <p:nvSpPr>
            <p:cNvPr id="96" name="CaixaDeTexto 95">
              <a:extLst>
                <a:ext uri="{FF2B5EF4-FFF2-40B4-BE49-F238E27FC236}">
                  <a16:creationId xmlns:a16="http://schemas.microsoft.com/office/drawing/2014/main" id="{6B3D89B7-D361-48F7-9F4E-5BFFDECE0DE6}"/>
                </a:ext>
              </a:extLst>
            </p:cNvPr>
            <p:cNvSpPr txBox="1"/>
            <p:nvPr/>
          </p:nvSpPr>
          <p:spPr>
            <a:xfrm>
              <a:off x="326240" y="5157760"/>
              <a:ext cx="14707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dirty="0">
                  <a:latin typeface="Poppins" panose="00000500000000000000" pitchFamily="2" charset="0"/>
                  <a:cs typeface="Poppins" panose="00000500000000000000" pitchFamily="2" charset="0"/>
                </a:rPr>
                <a:t>016-Pidgey</a:t>
              </a:r>
            </a:p>
          </p:txBody>
        </p:sp>
        <p:sp>
          <p:nvSpPr>
            <p:cNvPr id="97" name="CaixaDeTexto 96">
              <a:extLst>
                <a:ext uri="{FF2B5EF4-FFF2-40B4-BE49-F238E27FC236}">
                  <a16:creationId xmlns:a16="http://schemas.microsoft.com/office/drawing/2014/main" id="{0A9595CC-2D43-4E4D-B7D4-5B18BE1F1730}"/>
                </a:ext>
              </a:extLst>
            </p:cNvPr>
            <p:cNvSpPr txBox="1"/>
            <p:nvPr/>
          </p:nvSpPr>
          <p:spPr>
            <a:xfrm>
              <a:off x="326240" y="5432602"/>
              <a:ext cx="14707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dirty="0">
                  <a:latin typeface="Poppins" panose="00000500000000000000" pitchFamily="2" charset="0"/>
                  <a:cs typeface="Poppins" panose="00000500000000000000" pitchFamily="2" charset="0"/>
                </a:rPr>
                <a:t>017-Pidgeotto</a:t>
              </a:r>
            </a:p>
          </p:txBody>
        </p:sp>
        <p:sp>
          <p:nvSpPr>
            <p:cNvPr id="98" name="CaixaDeTexto 97">
              <a:extLst>
                <a:ext uri="{FF2B5EF4-FFF2-40B4-BE49-F238E27FC236}">
                  <a16:creationId xmlns:a16="http://schemas.microsoft.com/office/drawing/2014/main" id="{00C06E49-4150-436A-B8B2-04DE7E529335}"/>
                </a:ext>
              </a:extLst>
            </p:cNvPr>
            <p:cNvSpPr txBox="1"/>
            <p:nvPr/>
          </p:nvSpPr>
          <p:spPr>
            <a:xfrm>
              <a:off x="326240" y="5707444"/>
              <a:ext cx="14707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dirty="0">
                  <a:latin typeface="Poppins" panose="00000500000000000000" pitchFamily="2" charset="0"/>
                  <a:cs typeface="Poppins" panose="00000500000000000000" pitchFamily="2" charset="0"/>
                </a:rPr>
                <a:t>018-Pidgeot</a:t>
              </a:r>
            </a:p>
          </p:txBody>
        </p:sp>
        <p:sp>
          <p:nvSpPr>
            <p:cNvPr id="99" name="CaixaDeTexto 98">
              <a:extLst>
                <a:ext uri="{FF2B5EF4-FFF2-40B4-BE49-F238E27FC236}">
                  <a16:creationId xmlns:a16="http://schemas.microsoft.com/office/drawing/2014/main" id="{7C7BA484-EA57-4664-8876-ABDF547A8E94}"/>
                </a:ext>
              </a:extLst>
            </p:cNvPr>
            <p:cNvSpPr txBox="1"/>
            <p:nvPr/>
          </p:nvSpPr>
          <p:spPr>
            <a:xfrm>
              <a:off x="326240" y="5982282"/>
              <a:ext cx="14707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dirty="0">
                  <a:latin typeface="Poppins" panose="00000500000000000000" pitchFamily="2" charset="0"/>
                  <a:cs typeface="Poppins" panose="00000500000000000000" pitchFamily="2" charset="0"/>
                </a:rPr>
                <a:t>019-Ratata</a:t>
              </a:r>
            </a:p>
          </p:txBody>
        </p:sp>
        <p:sp>
          <p:nvSpPr>
            <p:cNvPr id="100" name="CaixaDeTexto 99">
              <a:extLst>
                <a:ext uri="{FF2B5EF4-FFF2-40B4-BE49-F238E27FC236}">
                  <a16:creationId xmlns:a16="http://schemas.microsoft.com/office/drawing/2014/main" id="{1BA86B9B-4786-480C-84A7-49D5FAAC5515}"/>
                </a:ext>
              </a:extLst>
            </p:cNvPr>
            <p:cNvSpPr txBox="1"/>
            <p:nvPr/>
          </p:nvSpPr>
          <p:spPr>
            <a:xfrm>
              <a:off x="326240" y="1309972"/>
              <a:ext cx="14707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dirty="0">
                  <a:latin typeface="Poppins" panose="00000500000000000000" pitchFamily="2" charset="0"/>
                  <a:cs typeface="Poppins" panose="00000500000000000000" pitchFamily="2" charset="0"/>
                </a:rPr>
                <a:t>002-Ivyasaur</a:t>
              </a:r>
            </a:p>
          </p:txBody>
        </p:sp>
        <p:sp>
          <p:nvSpPr>
            <p:cNvPr id="101" name="CaixaDeTexto 100">
              <a:extLst>
                <a:ext uri="{FF2B5EF4-FFF2-40B4-BE49-F238E27FC236}">
                  <a16:creationId xmlns:a16="http://schemas.microsoft.com/office/drawing/2014/main" id="{D214BEBE-A0DF-4B23-AA6F-9FC14C8E70EC}"/>
                </a:ext>
              </a:extLst>
            </p:cNvPr>
            <p:cNvSpPr txBox="1"/>
            <p:nvPr/>
          </p:nvSpPr>
          <p:spPr>
            <a:xfrm>
              <a:off x="326240" y="1584814"/>
              <a:ext cx="14707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dirty="0">
                  <a:latin typeface="Poppins" panose="00000500000000000000" pitchFamily="2" charset="0"/>
                  <a:cs typeface="Poppins" panose="00000500000000000000" pitchFamily="2" charset="0"/>
                </a:rPr>
                <a:t>003-Venusaur</a:t>
              </a:r>
            </a:p>
          </p:txBody>
        </p:sp>
        <p:sp>
          <p:nvSpPr>
            <p:cNvPr id="102" name="CaixaDeTexto 101">
              <a:extLst>
                <a:ext uri="{FF2B5EF4-FFF2-40B4-BE49-F238E27FC236}">
                  <a16:creationId xmlns:a16="http://schemas.microsoft.com/office/drawing/2014/main" id="{8F97BFFD-EF87-4B13-8CA2-41CA6A25B2AB}"/>
                </a:ext>
              </a:extLst>
            </p:cNvPr>
            <p:cNvSpPr txBox="1"/>
            <p:nvPr/>
          </p:nvSpPr>
          <p:spPr>
            <a:xfrm>
              <a:off x="326240" y="2134498"/>
              <a:ext cx="159781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dirty="0">
                  <a:latin typeface="Poppins" panose="00000500000000000000" pitchFamily="2" charset="0"/>
                  <a:cs typeface="Poppins" panose="00000500000000000000" pitchFamily="2" charset="0"/>
                </a:rPr>
                <a:t>005-Charmeleon</a:t>
              </a:r>
            </a:p>
          </p:txBody>
        </p:sp>
      </p:grpSp>
      <p:grpSp>
        <p:nvGrpSpPr>
          <p:cNvPr id="223" name="Agrupar 222">
            <a:extLst>
              <a:ext uri="{FF2B5EF4-FFF2-40B4-BE49-F238E27FC236}">
                <a16:creationId xmlns:a16="http://schemas.microsoft.com/office/drawing/2014/main" id="{524DA2A0-6084-4940-AFD4-4571B53743CE}"/>
              </a:ext>
            </a:extLst>
          </p:cNvPr>
          <p:cNvGrpSpPr/>
          <p:nvPr/>
        </p:nvGrpSpPr>
        <p:grpSpPr>
          <a:xfrm>
            <a:off x="10333992" y="1068809"/>
            <a:ext cx="1750586" cy="5224151"/>
            <a:chOff x="173464" y="1035130"/>
            <a:chExt cx="1750586" cy="5224151"/>
          </a:xfrm>
        </p:grpSpPr>
        <p:sp>
          <p:nvSpPr>
            <p:cNvPr id="224" name="Elipse 223">
              <a:extLst>
                <a:ext uri="{FF2B5EF4-FFF2-40B4-BE49-F238E27FC236}">
                  <a16:creationId xmlns:a16="http://schemas.microsoft.com/office/drawing/2014/main" id="{B0EB3862-4FB9-4487-BF96-290D627A3F47}"/>
                </a:ext>
              </a:extLst>
            </p:cNvPr>
            <p:cNvSpPr/>
            <p:nvPr/>
          </p:nvSpPr>
          <p:spPr>
            <a:xfrm>
              <a:off x="173464" y="1093984"/>
              <a:ext cx="152400" cy="152400"/>
            </a:xfrm>
            <a:prstGeom prst="ellipse">
              <a:avLst/>
            </a:prstGeom>
            <a:solidFill>
              <a:srgbClr val="ECCAFE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25" name="Elipse 224">
              <a:extLst>
                <a:ext uri="{FF2B5EF4-FFF2-40B4-BE49-F238E27FC236}">
                  <a16:creationId xmlns:a16="http://schemas.microsoft.com/office/drawing/2014/main" id="{59EA4249-099A-41E0-A2A1-5C6C43B7EA69}"/>
                </a:ext>
              </a:extLst>
            </p:cNvPr>
            <p:cNvSpPr/>
            <p:nvPr/>
          </p:nvSpPr>
          <p:spPr>
            <a:xfrm>
              <a:off x="173464" y="1369433"/>
              <a:ext cx="152400" cy="152400"/>
            </a:xfrm>
            <a:prstGeom prst="ellipse">
              <a:avLst/>
            </a:prstGeom>
            <a:solidFill>
              <a:srgbClr val="ECCAFE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26" name="Elipse 225">
              <a:extLst>
                <a:ext uri="{FF2B5EF4-FFF2-40B4-BE49-F238E27FC236}">
                  <a16:creationId xmlns:a16="http://schemas.microsoft.com/office/drawing/2014/main" id="{5614495D-F845-4FF9-A4E1-5820A04B239A}"/>
                </a:ext>
              </a:extLst>
            </p:cNvPr>
            <p:cNvSpPr/>
            <p:nvPr/>
          </p:nvSpPr>
          <p:spPr>
            <a:xfrm>
              <a:off x="173464" y="1644882"/>
              <a:ext cx="152400" cy="152400"/>
            </a:xfrm>
            <a:prstGeom prst="ellipse">
              <a:avLst/>
            </a:prstGeom>
            <a:solidFill>
              <a:srgbClr val="ECCAFE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27" name="Elipse 226">
              <a:extLst>
                <a:ext uri="{FF2B5EF4-FFF2-40B4-BE49-F238E27FC236}">
                  <a16:creationId xmlns:a16="http://schemas.microsoft.com/office/drawing/2014/main" id="{C6070E73-A5B0-47D7-AEF4-E7BA1D8BAEC5}"/>
                </a:ext>
              </a:extLst>
            </p:cNvPr>
            <p:cNvSpPr/>
            <p:nvPr/>
          </p:nvSpPr>
          <p:spPr>
            <a:xfrm>
              <a:off x="173464" y="1920331"/>
              <a:ext cx="152400" cy="1524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28" name="Elipse 227">
              <a:extLst>
                <a:ext uri="{FF2B5EF4-FFF2-40B4-BE49-F238E27FC236}">
                  <a16:creationId xmlns:a16="http://schemas.microsoft.com/office/drawing/2014/main" id="{5939386C-5CC2-46BD-8F62-782A83A0EDBC}"/>
                </a:ext>
              </a:extLst>
            </p:cNvPr>
            <p:cNvSpPr/>
            <p:nvPr/>
          </p:nvSpPr>
          <p:spPr>
            <a:xfrm>
              <a:off x="173464" y="2195780"/>
              <a:ext cx="152400" cy="152400"/>
            </a:xfrm>
            <a:prstGeom prst="ellipse">
              <a:avLst/>
            </a:prstGeom>
            <a:solidFill>
              <a:srgbClr val="ECCAFE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29" name="Elipse 228">
              <a:extLst>
                <a:ext uri="{FF2B5EF4-FFF2-40B4-BE49-F238E27FC236}">
                  <a16:creationId xmlns:a16="http://schemas.microsoft.com/office/drawing/2014/main" id="{FFB2D906-04BE-4778-A444-E5844DCE6E5B}"/>
                </a:ext>
              </a:extLst>
            </p:cNvPr>
            <p:cNvSpPr/>
            <p:nvPr/>
          </p:nvSpPr>
          <p:spPr>
            <a:xfrm>
              <a:off x="173464" y="2471229"/>
              <a:ext cx="152400" cy="152400"/>
            </a:xfrm>
            <a:prstGeom prst="ellipse">
              <a:avLst/>
            </a:prstGeom>
            <a:solidFill>
              <a:srgbClr val="ECCAFE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30" name="Elipse 229">
              <a:extLst>
                <a:ext uri="{FF2B5EF4-FFF2-40B4-BE49-F238E27FC236}">
                  <a16:creationId xmlns:a16="http://schemas.microsoft.com/office/drawing/2014/main" id="{8C249F60-8A2D-4DDC-9DC3-4EB97A734B99}"/>
                </a:ext>
              </a:extLst>
            </p:cNvPr>
            <p:cNvSpPr/>
            <p:nvPr/>
          </p:nvSpPr>
          <p:spPr>
            <a:xfrm>
              <a:off x="173464" y="2746678"/>
              <a:ext cx="152400" cy="152400"/>
            </a:xfrm>
            <a:prstGeom prst="ellipse">
              <a:avLst/>
            </a:prstGeom>
            <a:solidFill>
              <a:srgbClr val="ECCAFE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31" name="Elipse 230">
              <a:extLst>
                <a:ext uri="{FF2B5EF4-FFF2-40B4-BE49-F238E27FC236}">
                  <a16:creationId xmlns:a16="http://schemas.microsoft.com/office/drawing/2014/main" id="{E756DB5B-85D0-45A7-B447-70C04C512F0D}"/>
                </a:ext>
              </a:extLst>
            </p:cNvPr>
            <p:cNvSpPr/>
            <p:nvPr/>
          </p:nvSpPr>
          <p:spPr>
            <a:xfrm>
              <a:off x="173464" y="3022127"/>
              <a:ext cx="152400" cy="152400"/>
            </a:xfrm>
            <a:prstGeom prst="ellipse">
              <a:avLst/>
            </a:prstGeom>
            <a:solidFill>
              <a:srgbClr val="ECCAFE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32" name="Elipse 231">
              <a:extLst>
                <a:ext uri="{FF2B5EF4-FFF2-40B4-BE49-F238E27FC236}">
                  <a16:creationId xmlns:a16="http://schemas.microsoft.com/office/drawing/2014/main" id="{B489CFD1-4193-430E-8776-861F3D50F0A0}"/>
                </a:ext>
              </a:extLst>
            </p:cNvPr>
            <p:cNvSpPr/>
            <p:nvPr/>
          </p:nvSpPr>
          <p:spPr>
            <a:xfrm>
              <a:off x="173464" y="3297576"/>
              <a:ext cx="152400" cy="152400"/>
            </a:xfrm>
            <a:prstGeom prst="ellipse">
              <a:avLst/>
            </a:prstGeom>
            <a:solidFill>
              <a:srgbClr val="ECCAFE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33" name="Elipse 232">
              <a:extLst>
                <a:ext uri="{FF2B5EF4-FFF2-40B4-BE49-F238E27FC236}">
                  <a16:creationId xmlns:a16="http://schemas.microsoft.com/office/drawing/2014/main" id="{B96B8813-8BEA-4E0E-9847-9280CF6480C6}"/>
                </a:ext>
              </a:extLst>
            </p:cNvPr>
            <p:cNvSpPr/>
            <p:nvPr/>
          </p:nvSpPr>
          <p:spPr>
            <a:xfrm>
              <a:off x="173464" y="3573025"/>
              <a:ext cx="152400" cy="152400"/>
            </a:xfrm>
            <a:prstGeom prst="ellipse">
              <a:avLst/>
            </a:prstGeom>
            <a:solidFill>
              <a:srgbClr val="ECCAFE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34" name="Elipse 233">
              <a:extLst>
                <a:ext uri="{FF2B5EF4-FFF2-40B4-BE49-F238E27FC236}">
                  <a16:creationId xmlns:a16="http://schemas.microsoft.com/office/drawing/2014/main" id="{7F043826-FE77-485F-98FA-A5A3AA68E542}"/>
                </a:ext>
              </a:extLst>
            </p:cNvPr>
            <p:cNvSpPr/>
            <p:nvPr/>
          </p:nvSpPr>
          <p:spPr>
            <a:xfrm>
              <a:off x="173464" y="3848474"/>
              <a:ext cx="152400" cy="152400"/>
            </a:xfrm>
            <a:prstGeom prst="ellipse">
              <a:avLst/>
            </a:prstGeom>
            <a:solidFill>
              <a:srgbClr val="ECCAFE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35" name="Elipse 234">
              <a:extLst>
                <a:ext uri="{FF2B5EF4-FFF2-40B4-BE49-F238E27FC236}">
                  <a16:creationId xmlns:a16="http://schemas.microsoft.com/office/drawing/2014/main" id="{520C9FC9-4119-464B-91AE-63400FD0E621}"/>
                </a:ext>
              </a:extLst>
            </p:cNvPr>
            <p:cNvSpPr/>
            <p:nvPr/>
          </p:nvSpPr>
          <p:spPr>
            <a:xfrm>
              <a:off x="173464" y="4123923"/>
              <a:ext cx="152400" cy="152400"/>
            </a:xfrm>
            <a:prstGeom prst="ellipse">
              <a:avLst/>
            </a:prstGeom>
            <a:solidFill>
              <a:srgbClr val="ECCAFE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36" name="Elipse 235">
              <a:extLst>
                <a:ext uri="{FF2B5EF4-FFF2-40B4-BE49-F238E27FC236}">
                  <a16:creationId xmlns:a16="http://schemas.microsoft.com/office/drawing/2014/main" id="{E1F87133-C08A-47DF-9CCE-34B090144913}"/>
                </a:ext>
              </a:extLst>
            </p:cNvPr>
            <p:cNvSpPr/>
            <p:nvPr/>
          </p:nvSpPr>
          <p:spPr>
            <a:xfrm>
              <a:off x="173464" y="4399372"/>
              <a:ext cx="152400" cy="152400"/>
            </a:xfrm>
            <a:prstGeom prst="ellipse">
              <a:avLst/>
            </a:prstGeom>
            <a:solidFill>
              <a:srgbClr val="ECCAFE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37" name="Elipse 236">
              <a:extLst>
                <a:ext uri="{FF2B5EF4-FFF2-40B4-BE49-F238E27FC236}">
                  <a16:creationId xmlns:a16="http://schemas.microsoft.com/office/drawing/2014/main" id="{F70F513F-695F-4F0F-8230-383E30CF357A}"/>
                </a:ext>
              </a:extLst>
            </p:cNvPr>
            <p:cNvSpPr/>
            <p:nvPr/>
          </p:nvSpPr>
          <p:spPr>
            <a:xfrm>
              <a:off x="173464" y="4674821"/>
              <a:ext cx="152400" cy="152400"/>
            </a:xfrm>
            <a:prstGeom prst="ellipse">
              <a:avLst/>
            </a:prstGeom>
            <a:solidFill>
              <a:srgbClr val="ECCAFE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38" name="Elipse 237">
              <a:extLst>
                <a:ext uri="{FF2B5EF4-FFF2-40B4-BE49-F238E27FC236}">
                  <a16:creationId xmlns:a16="http://schemas.microsoft.com/office/drawing/2014/main" id="{E3BA8663-94D8-4411-9F36-F9E6F23A719D}"/>
                </a:ext>
              </a:extLst>
            </p:cNvPr>
            <p:cNvSpPr/>
            <p:nvPr/>
          </p:nvSpPr>
          <p:spPr>
            <a:xfrm>
              <a:off x="173464" y="4950270"/>
              <a:ext cx="152400" cy="152400"/>
            </a:xfrm>
            <a:prstGeom prst="ellipse">
              <a:avLst/>
            </a:prstGeom>
            <a:solidFill>
              <a:srgbClr val="ECCAFE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39" name="Elipse 238">
              <a:extLst>
                <a:ext uri="{FF2B5EF4-FFF2-40B4-BE49-F238E27FC236}">
                  <a16:creationId xmlns:a16="http://schemas.microsoft.com/office/drawing/2014/main" id="{8BB16099-8718-408E-A91C-A8105BC8B9C0}"/>
                </a:ext>
              </a:extLst>
            </p:cNvPr>
            <p:cNvSpPr/>
            <p:nvPr/>
          </p:nvSpPr>
          <p:spPr>
            <a:xfrm>
              <a:off x="173464" y="5225719"/>
              <a:ext cx="152400" cy="152400"/>
            </a:xfrm>
            <a:prstGeom prst="ellipse">
              <a:avLst/>
            </a:prstGeom>
            <a:solidFill>
              <a:srgbClr val="ECCAFE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40" name="Elipse 239">
              <a:extLst>
                <a:ext uri="{FF2B5EF4-FFF2-40B4-BE49-F238E27FC236}">
                  <a16:creationId xmlns:a16="http://schemas.microsoft.com/office/drawing/2014/main" id="{0FE0D52A-DDCA-45B6-ACB7-FF0095361435}"/>
                </a:ext>
              </a:extLst>
            </p:cNvPr>
            <p:cNvSpPr/>
            <p:nvPr/>
          </p:nvSpPr>
          <p:spPr>
            <a:xfrm>
              <a:off x="173464" y="5501168"/>
              <a:ext cx="152400" cy="152400"/>
            </a:xfrm>
            <a:prstGeom prst="ellipse">
              <a:avLst/>
            </a:prstGeom>
            <a:solidFill>
              <a:srgbClr val="ECCAFE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41" name="Elipse 240">
              <a:extLst>
                <a:ext uri="{FF2B5EF4-FFF2-40B4-BE49-F238E27FC236}">
                  <a16:creationId xmlns:a16="http://schemas.microsoft.com/office/drawing/2014/main" id="{BF71DD0E-FD3F-4396-B2A9-E5095E855839}"/>
                </a:ext>
              </a:extLst>
            </p:cNvPr>
            <p:cNvSpPr/>
            <p:nvPr/>
          </p:nvSpPr>
          <p:spPr>
            <a:xfrm>
              <a:off x="173464" y="5776617"/>
              <a:ext cx="152400" cy="152400"/>
            </a:xfrm>
            <a:prstGeom prst="ellipse">
              <a:avLst/>
            </a:prstGeom>
            <a:solidFill>
              <a:srgbClr val="ECCAFE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42" name="Elipse 241">
              <a:extLst>
                <a:ext uri="{FF2B5EF4-FFF2-40B4-BE49-F238E27FC236}">
                  <a16:creationId xmlns:a16="http://schemas.microsoft.com/office/drawing/2014/main" id="{0B17E856-08C8-4F9C-B564-EA34D33EBC4F}"/>
                </a:ext>
              </a:extLst>
            </p:cNvPr>
            <p:cNvSpPr/>
            <p:nvPr/>
          </p:nvSpPr>
          <p:spPr>
            <a:xfrm>
              <a:off x="173464" y="6052067"/>
              <a:ext cx="152400" cy="152400"/>
            </a:xfrm>
            <a:prstGeom prst="ellipse">
              <a:avLst/>
            </a:prstGeom>
            <a:solidFill>
              <a:srgbClr val="ECCAFE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43" name="CaixaDeTexto 242">
              <a:extLst>
                <a:ext uri="{FF2B5EF4-FFF2-40B4-BE49-F238E27FC236}">
                  <a16:creationId xmlns:a16="http://schemas.microsoft.com/office/drawing/2014/main" id="{867DDA9F-B393-4D9E-9993-9FC38C51C56B}"/>
                </a:ext>
              </a:extLst>
            </p:cNvPr>
            <p:cNvSpPr txBox="1"/>
            <p:nvPr/>
          </p:nvSpPr>
          <p:spPr>
            <a:xfrm>
              <a:off x="326240" y="1035130"/>
              <a:ext cx="14707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dirty="0">
                  <a:latin typeface="Poppins" panose="00000500000000000000" pitchFamily="2" charset="0"/>
                  <a:cs typeface="Poppins" panose="00000500000000000000" pitchFamily="2" charset="0"/>
                </a:rPr>
                <a:t>001-Bulbasaur</a:t>
              </a:r>
            </a:p>
          </p:txBody>
        </p:sp>
        <p:sp>
          <p:nvSpPr>
            <p:cNvPr id="244" name="CaixaDeTexto 243">
              <a:extLst>
                <a:ext uri="{FF2B5EF4-FFF2-40B4-BE49-F238E27FC236}">
                  <a16:creationId xmlns:a16="http://schemas.microsoft.com/office/drawing/2014/main" id="{E066D3EB-6377-41F1-A10C-17EC3848E9CF}"/>
                </a:ext>
              </a:extLst>
            </p:cNvPr>
            <p:cNvSpPr txBox="1"/>
            <p:nvPr/>
          </p:nvSpPr>
          <p:spPr>
            <a:xfrm>
              <a:off x="326240" y="1859656"/>
              <a:ext cx="159781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dirty="0">
                  <a:latin typeface="Poppins" panose="00000500000000000000" pitchFamily="2" charset="0"/>
                  <a:cs typeface="Poppins" panose="00000500000000000000" pitchFamily="2" charset="0"/>
                </a:rPr>
                <a:t>004-Charmander</a:t>
              </a:r>
            </a:p>
          </p:txBody>
        </p:sp>
        <p:sp>
          <p:nvSpPr>
            <p:cNvPr id="245" name="CaixaDeTexto 244">
              <a:extLst>
                <a:ext uri="{FF2B5EF4-FFF2-40B4-BE49-F238E27FC236}">
                  <a16:creationId xmlns:a16="http://schemas.microsoft.com/office/drawing/2014/main" id="{52DA9358-C8FE-4E1D-AFF9-947F1EFBC05D}"/>
                </a:ext>
              </a:extLst>
            </p:cNvPr>
            <p:cNvSpPr txBox="1"/>
            <p:nvPr/>
          </p:nvSpPr>
          <p:spPr>
            <a:xfrm>
              <a:off x="326240" y="2409340"/>
              <a:ext cx="14707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dirty="0">
                  <a:latin typeface="Poppins" panose="00000500000000000000" pitchFamily="2" charset="0"/>
                  <a:cs typeface="Poppins" panose="00000500000000000000" pitchFamily="2" charset="0"/>
                </a:rPr>
                <a:t>006-Charizard</a:t>
              </a:r>
            </a:p>
          </p:txBody>
        </p:sp>
        <p:sp>
          <p:nvSpPr>
            <p:cNvPr id="246" name="CaixaDeTexto 245">
              <a:extLst>
                <a:ext uri="{FF2B5EF4-FFF2-40B4-BE49-F238E27FC236}">
                  <a16:creationId xmlns:a16="http://schemas.microsoft.com/office/drawing/2014/main" id="{ABCA7A2D-585A-4EFD-9105-59C4A6012463}"/>
                </a:ext>
              </a:extLst>
            </p:cNvPr>
            <p:cNvSpPr txBox="1"/>
            <p:nvPr/>
          </p:nvSpPr>
          <p:spPr>
            <a:xfrm>
              <a:off x="326240" y="2684182"/>
              <a:ext cx="14707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dirty="0">
                  <a:latin typeface="Poppins" panose="00000500000000000000" pitchFamily="2" charset="0"/>
                  <a:cs typeface="Poppins" panose="00000500000000000000" pitchFamily="2" charset="0"/>
                </a:rPr>
                <a:t>007-Squirtle</a:t>
              </a:r>
            </a:p>
          </p:txBody>
        </p:sp>
        <p:sp>
          <p:nvSpPr>
            <p:cNvPr id="247" name="CaixaDeTexto 246">
              <a:extLst>
                <a:ext uri="{FF2B5EF4-FFF2-40B4-BE49-F238E27FC236}">
                  <a16:creationId xmlns:a16="http://schemas.microsoft.com/office/drawing/2014/main" id="{59E2F26A-A194-452D-A672-A9A23ECD2319}"/>
                </a:ext>
              </a:extLst>
            </p:cNvPr>
            <p:cNvSpPr txBox="1"/>
            <p:nvPr/>
          </p:nvSpPr>
          <p:spPr>
            <a:xfrm>
              <a:off x="326240" y="2959024"/>
              <a:ext cx="14707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dirty="0">
                  <a:latin typeface="Poppins" panose="00000500000000000000" pitchFamily="2" charset="0"/>
                  <a:cs typeface="Poppins" panose="00000500000000000000" pitchFamily="2" charset="0"/>
                </a:rPr>
                <a:t>008-Wartotle</a:t>
              </a:r>
            </a:p>
          </p:txBody>
        </p:sp>
        <p:sp>
          <p:nvSpPr>
            <p:cNvPr id="248" name="CaixaDeTexto 247">
              <a:extLst>
                <a:ext uri="{FF2B5EF4-FFF2-40B4-BE49-F238E27FC236}">
                  <a16:creationId xmlns:a16="http://schemas.microsoft.com/office/drawing/2014/main" id="{49F3CC56-34B6-4F8F-84E9-8809DF88C517}"/>
                </a:ext>
              </a:extLst>
            </p:cNvPr>
            <p:cNvSpPr txBox="1"/>
            <p:nvPr/>
          </p:nvSpPr>
          <p:spPr>
            <a:xfrm>
              <a:off x="326240" y="3233866"/>
              <a:ext cx="14707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dirty="0">
                  <a:latin typeface="Poppins" panose="00000500000000000000" pitchFamily="2" charset="0"/>
                  <a:cs typeface="Poppins" panose="00000500000000000000" pitchFamily="2" charset="0"/>
                </a:rPr>
                <a:t>009-Blastoise</a:t>
              </a:r>
            </a:p>
          </p:txBody>
        </p:sp>
        <p:sp>
          <p:nvSpPr>
            <p:cNvPr id="249" name="CaixaDeTexto 248">
              <a:extLst>
                <a:ext uri="{FF2B5EF4-FFF2-40B4-BE49-F238E27FC236}">
                  <a16:creationId xmlns:a16="http://schemas.microsoft.com/office/drawing/2014/main" id="{B0FCF729-2A8B-4BCD-BAAA-11BC2A0E573F}"/>
                </a:ext>
              </a:extLst>
            </p:cNvPr>
            <p:cNvSpPr txBox="1"/>
            <p:nvPr/>
          </p:nvSpPr>
          <p:spPr>
            <a:xfrm>
              <a:off x="326240" y="3508708"/>
              <a:ext cx="14707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dirty="0">
                  <a:latin typeface="Poppins" panose="00000500000000000000" pitchFamily="2" charset="0"/>
                  <a:cs typeface="Poppins" panose="00000500000000000000" pitchFamily="2" charset="0"/>
                </a:rPr>
                <a:t>010-Cartepie</a:t>
              </a:r>
            </a:p>
          </p:txBody>
        </p:sp>
        <p:sp>
          <p:nvSpPr>
            <p:cNvPr id="250" name="CaixaDeTexto 249">
              <a:extLst>
                <a:ext uri="{FF2B5EF4-FFF2-40B4-BE49-F238E27FC236}">
                  <a16:creationId xmlns:a16="http://schemas.microsoft.com/office/drawing/2014/main" id="{96F3596E-3B08-4F16-A363-7BB97D486253}"/>
                </a:ext>
              </a:extLst>
            </p:cNvPr>
            <p:cNvSpPr txBox="1"/>
            <p:nvPr/>
          </p:nvSpPr>
          <p:spPr>
            <a:xfrm>
              <a:off x="326240" y="3783550"/>
              <a:ext cx="14707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dirty="0">
                  <a:latin typeface="Poppins" panose="00000500000000000000" pitchFamily="2" charset="0"/>
                  <a:cs typeface="Poppins" panose="00000500000000000000" pitchFamily="2" charset="0"/>
                </a:rPr>
                <a:t>011-Metapod</a:t>
              </a:r>
            </a:p>
          </p:txBody>
        </p:sp>
        <p:sp>
          <p:nvSpPr>
            <p:cNvPr id="251" name="CaixaDeTexto 250">
              <a:extLst>
                <a:ext uri="{FF2B5EF4-FFF2-40B4-BE49-F238E27FC236}">
                  <a16:creationId xmlns:a16="http://schemas.microsoft.com/office/drawing/2014/main" id="{DAB05BAE-D592-4148-83CB-3302993CD833}"/>
                </a:ext>
              </a:extLst>
            </p:cNvPr>
            <p:cNvSpPr txBox="1"/>
            <p:nvPr/>
          </p:nvSpPr>
          <p:spPr>
            <a:xfrm>
              <a:off x="326240" y="4058392"/>
              <a:ext cx="14707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dirty="0">
                  <a:latin typeface="Poppins" panose="00000500000000000000" pitchFamily="2" charset="0"/>
                  <a:cs typeface="Poppins" panose="00000500000000000000" pitchFamily="2" charset="0"/>
                </a:rPr>
                <a:t>012-Butterfree</a:t>
              </a:r>
            </a:p>
          </p:txBody>
        </p:sp>
        <p:sp>
          <p:nvSpPr>
            <p:cNvPr id="252" name="CaixaDeTexto 251">
              <a:extLst>
                <a:ext uri="{FF2B5EF4-FFF2-40B4-BE49-F238E27FC236}">
                  <a16:creationId xmlns:a16="http://schemas.microsoft.com/office/drawing/2014/main" id="{5A515EA7-63E4-4E30-9588-C544A8C7B088}"/>
                </a:ext>
              </a:extLst>
            </p:cNvPr>
            <p:cNvSpPr txBox="1"/>
            <p:nvPr/>
          </p:nvSpPr>
          <p:spPr>
            <a:xfrm>
              <a:off x="326240" y="4333234"/>
              <a:ext cx="14707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dirty="0">
                  <a:latin typeface="Poppins" panose="00000500000000000000" pitchFamily="2" charset="0"/>
                  <a:cs typeface="Poppins" panose="00000500000000000000" pitchFamily="2" charset="0"/>
                </a:rPr>
                <a:t>013-Weedle</a:t>
              </a:r>
            </a:p>
          </p:txBody>
        </p:sp>
        <p:sp>
          <p:nvSpPr>
            <p:cNvPr id="253" name="CaixaDeTexto 252">
              <a:extLst>
                <a:ext uri="{FF2B5EF4-FFF2-40B4-BE49-F238E27FC236}">
                  <a16:creationId xmlns:a16="http://schemas.microsoft.com/office/drawing/2014/main" id="{485F8777-C8A4-4C0A-97C4-587343C8A146}"/>
                </a:ext>
              </a:extLst>
            </p:cNvPr>
            <p:cNvSpPr txBox="1"/>
            <p:nvPr/>
          </p:nvSpPr>
          <p:spPr>
            <a:xfrm>
              <a:off x="326240" y="4608076"/>
              <a:ext cx="14707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dirty="0">
                  <a:latin typeface="Poppins" panose="00000500000000000000" pitchFamily="2" charset="0"/>
                  <a:cs typeface="Poppins" panose="00000500000000000000" pitchFamily="2" charset="0"/>
                </a:rPr>
                <a:t>014-Kakuna</a:t>
              </a:r>
            </a:p>
          </p:txBody>
        </p:sp>
        <p:sp>
          <p:nvSpPr>
            <p:cNvPr id="254" name="CaixaDeTexto 253">
              <a:extLst>
                <a:ext uri="{FF2B5EF4-FFF2-40B4-BE49-F238E27FC236}">
                  <a16:creationId xmlns:a16="http://schemas.microsoft.com/office/drawing/2014/main" id="{D6F5FD73-4D35-40D6-8B5E-8E519AAF76B0}"/>
                </a:ext>
              </a:extLst>
            </p:cNvPr>
            <p:cNvSpPr txBox="1"/>
            <p:nvPr/>
          </p:nvSpPr>
          <p:spPr>
            <a:xfrm>
              <a:off x="326240" y="4882918"/>
              <a:ext cx="14707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dirty="0">
                  <a:latin typeface="Poppins" panose="00000500000000000000" pitchFamily="2" charset="0"/>
                  <a:cs typeface="Poppins" panose="00000500000000000000" pitchFamily="2" charset="0"/>
                </a:rPr>
                <a:t>015-Beedrill</a:t>
              </a:r>
            </a:p>
          </p:txBody>
        </p:sp>
        <p:sp>
          <p:nvSpPr>
            <p:cNvPr id="255" name="CaixaDeTexto 254">
              <a:extLst>
                <a:ext uri="{FF2B5EF4-FFF2-40B4-BE49-F238E27FC236}">
                  <a16:creationId xmlns:a16="http://schemas.microsoft.com/office/drawing/2014/main" id="{31EEF6FF-AFF0-4173-B498-E6EB09987C12}"/>
                </a:ext>
              </a:extLst>
            </p:cNvPr>
            <p:cNvSpPr txBox="1"/>
            <p:nvPr/>
          </p:nvSpPr>
          <p:spPr>
            <a:xfrm>
              <a:off x="326240" y="5157760"/>
              <a:ext cx="14707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dirty="0">
                  <a:latin typeface="Poppins" panose="00000500000000000000" pitchFamily="2" charset="0"/>
                  <a:cs typeface="Poppins" panose="00000500000000000000" pitchFamily="2" charset="0"/>
                </a:rPr>
                <a:t>016-Pidgey</a:t>
              </a:r>
            </a:p>
          </p:txBody>
        </p:sp>
        <p:sp>
          <p:nvSpPr>
            <p:cNvPr id="256" name="CaixaDeTexto 255">
              <a:extLst>
                <a:ext uri="{FF2B5EF4-FFF2-40B4-BE49-F238E27FC236}">
                  <a16:creationId xmlns:a16="http://schemas.microsoft.com/office/drawing/2014/main" id="{378ADF07-AC4D-4BFD-A84B-1EF697ACF400}"/>
                </a:ext>
              </a:extLst>
            </p:cNvPr>
            <p:cNvSpPr txBox="1"/>
            <p:nvPr/>
          </p:nvSpPr>
          <p:spPr>
            <a:xfrm>
              <a:off x="326240" y="5432602"/>
              <a:ext cx="14707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dirty="0">
                  <a:latin typeface="Poppins" panose="00000500000000000000" pitchFamily="2" charset="0"/>
                  <a:cs typeface="Poppins" panose="00000500000000000000" pitchFamily="2" charset="0"/>
                </a:rPr>
                <a:t>017-Pidgeotto</a:t>
              </a:r>
            </a:p>
          </p:txBody>
        </p:sp>
        <p:sp>
          <p:nvSpPr>
            <p:cNvPr id="257" name="CaixaDeTexto 256">
              <a:extLst>
                <a:ext uri="{FF2B5EF4-FFF2-40B4-BE49-F238E27FC236}">
                  <a16:creationId xmlns:a16="http://schemas.microsoft.com/office/drawing/2014/main" id="{20BF67BD-95B9-4E9A-8A1E-7A8722B5EE13}"/>
                </a:ext>
              </a:extLst>
            </p:cNvPr>
            <p:cNvSpPr txBox="1"/>
            <p:nvPr/>
          </p:nvSpPr>
          <p:spPr>
            <a:xfrm>
              <a:off x="326240" y="5707444"/>
              <a:ext cx="14707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dirty="0">
                  <a:latin typeface="Poppins" panose="00000500000000000000" pitchFamily="2" charset="0"/>
                  <a:cs typeface="Poppins" panose="00000500000000000000" pitchFamily="2" charset="0"/>
                </a:rPr>
                <a:t>018-Pidgeot</a:t>
              </a:r>
            </a:p>
          </p:txBody>
        </p:sp>
        <p:sp>
          <p:nvSpPr>
            <p:cNvPr id="258" name="CaixaDeTexto 257">
              <a:extLst>
                <a:ext uri="{FF2B5EF4-FFF2-40B4-BE49-F238E27FC236}">
                  <a16:creationId xmlns:a16="http://schemas.microsoft.com/office/drawing/2014/main" id="{AD8F0DEF-7B34-468D-95E4-1B9C193B76FE}"/>
                </a:ext>
              </a:extLst>
            </p:cNvPr>
            <p:cNvSpPr txBox="1"/>
            <p:nvPr/>
          </p:nvSpPr>
          <p:spPr>
            <a:xfrm>
              <a:off x="326240" y="5982282"/>
              <a:ext cx="14707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dirty="0">
                  <a:latin typeface="Poppins" panose="00000500000000000000" pitchFamily="2" charset="0"/>
                  <a:cs typeface="Poppins" panose="00000500000000000000" pitchFamily="2" charset="0"/>
                </a:rPr>
                <a:t>019-Ratata</a:t>
              </a:r>
            </a:p>
          </p:txBody>
        </p:sp>
        <p:sp>
          <p:nvSpPr>
            <p:cNvPr id="259" name="CaixaDeTexto 258">
              <a:extLst>
                <a:ext uri="{FF2B5EF4-FFF2-40B4-BE49-F238E27FC236}">
                  <a16:creationId xmlns:a16="http://schemas.microsoft.com/office/drawing/2014/main" id="{23E8250F-B1D6-4656-B852-9B239E743F2F}"/>
                </a:ext>
              </a:extLst>
            </p:cNvPr>
            <p:cNvSpPr txBox="1"/>
            <p:nvPr/>
          </p:nvSpPr>
          <p:spPr>
            <a:xfrm>
              <a:off x="326240" y="1309972"/>
              <a:ext cx="14707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dirty="0">
                  <a:latin typeface="Poppins" panose="00000500000000000000" pitchFamily="2" charset="0"/>
                  <a:cs typeface="Poppins" panose="00000500000000000000" pitchFamily="2" charset="0"/>
                </a:rPr>
                <a:t>002-Ivyasaur</a:t>
              </a:r>
            </a:p>
          </p:txBody>
        </p:sp>
        <p:sp>
          <p:nvSpPr>
            <p:cNvPr id="260" name="CaixaDeTexto 259">
              <a:extLst>
                <a:ext uri="{FF2B5EF4-FFF2-40B4-BE49-F238E27FC236}">
                  <a16:creationId xmlns:a16="http://schemas.microsoft.com/office/drawing/2014/main" id="{668B2976-0943-4CF8-A78F-F52953ABB757}"/>
                </a:ext>
              </a:extLst>
            </p:cNvPr>
            <p:cNvSpPr txBox="1"/>
            <p:nvPr/>
          </p:nvSpPr>
          <p:spPr>
            <a:xfrm>
              <a:off x="326240" y="1584814"/>
              <a:ext cx="14707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dirty="0">
                  <a:latin typeface="Poppins" panose="00000500000000000000" pitchFamily="2" charset="0"/>
                  <a:cs typeface="Poppins" panose="00000500000000000000" pitchFamily="2" charset="0"/>
                </a:rPr>
                <a:t>003-Venusaur</a:t>
              </a:r>
            </a:p>
          </p:txBody>
        </p:sp>
        <p:sp>
          <p:nvSpPr>
            <p:cNvPr id="261" name="CaixaDeTexto 260">
              <a:extLst>
                <a:ext uri="{FF2B5EF4-FFF2-40B4-BE49-F238E27FC236}">
                  <a16:creationId xmlns:a16="http://schemas.microsoft.com/office/drawing/2014/main" id="{15905B7F-F5E0-4181-BC3C-5EA3A7202FF4}"/>
                </a:ext>
              </a:extLst>
            </p:cNvPr>
            <p:cNvSpPr txBox="1"/>
            <p:nvPr/>
          </p:nvSpPr>
          <p:spPr>
            <a:xfrm>
              <a:off x="326240" y="2134498"/>
              <a:ext cx="159781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dirty="0">
                  <a:latin typeface="Poppins" panose="00000500000000000000" pitchFamily="2" charset="0"/>
                  <a:cs typeface="Poppins" panose="00000500000000000000" pitchFamily="2" charset="0"/>
                </a:rPr>
                <a:t>005-Charmeleon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8078339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85</TotalTime>
  <Words>52</Words>
  <Application>Microsoft Office PowerPoint</Application>
  <PresentationFormat>Widescreen</PresentationFormat>
  <Paragraphs>46</Paragraphs>
  <Slides>4</Slides>
  <Notes>4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</vt:i4>
      </vt:variant>
    </vt:vector>
  </HeadingPairs>
  <TitlesOfParts>
    <vt:vector size="8" baseType="lpstr">
      <vt:lpstr>Arial</vt:lpstr>
      <vt:lpstr>Poppins</vt:lpstr>
      <vt:lpstr>Calibri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Kaio Ribeiro Rodrigues</dc:creator>
  <cp:lastModifiedBy>Kaio Ribeiro Rodrigues</cp:lastModifiedBy>
  <cp:revision>11</cp:revision>
  <dcterms:created xsi:type="dcterms:W3CDTF">2024-03-05T16:39:45Z</dcterms:created>
  <dcterms:modified xsi:type="dcterms:W3CDTF">2024-03-06T15:48:46Z</dcterms:modified>
</cp:coreProperties>
</file>